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3" r:id="rId10"/>
    <p:sldId id="264" r:id="rId11"/>
    <p:sldId id="271" r:id="rId12"/>
    <p:sldId id="265" r:id="rId13"/>
    <p:sldId id="266" r:id="rId14"/>
    <p:sldId id="267" r:id="rId15"/>
    <p:sldId id="268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88B8E-C809-4C72-B5E0-CCE402FB3DF3}" type="datetimeFigureOut">
              <a:rPr lang="en-US" smtClean="0"/>
              <a:t>9/25/2014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831771A-7336-4544-9C76-CF20F03D037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88B8E-C809-4C72-B5E0-CCE402FB3DF3}" type="datetimeFigureOut">
              <a:rPr lang="en-US" smtClean="0"/>
              <a:t>9/25/2014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1771A-7336-4544-9C76-CF20F03D037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88B8E-C809-4C72-B5E0-CCE402FB3DF3}" type="datetimeFigureOut">
              <a:rPr lang="en-US" smtClean="0"/>
              <a:t>9/25/2014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1771A-7336-4544-9C76-CF20F03D037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88B8E-C809-4C72-B5E0-CCE402FB3DF3}" type="datetimeFigureOut">
              <a:rPr lang="en-US" smtClean="0"/>
              <a:t>9/25/2014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1771A-7336-4544-9C76-CF20F03D037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88B8E-C809-4C72-B5E0-CCE402FB3DF3}" type="datetimeFigureOut">
              <a:rPr lang="en-US" smtClean="0"/>
              <a:t>9/25/2014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1771A-7336-4544-9C76-CF20F03D037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88B8E-C809-4C72-B5E0-CCE402FB3DF3}" type="datetimeFigureOut">
              <a:rPr lang="en-US" smtClean="0"/>
              <a:t>9/25/2014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1771A-7336-4544-9C76-CF20F03D037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88B8E-C809-4C72-B5E0-CCE402FB3DF3}" type="datetimeFigureOut">
              <a:rPr lang="en-US" smtClean="0"/>
              <a:t>9/25/2014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1771A-7336-4544-9C76-CF20F03D037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88B8E-C809-4C72-B5E0-CCE402FB3DF3}" type="datetimeFigureOut">
              <a:rPr lang="en-US" smtClean="0"/>
              <a:t>9/25/2014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1771A-7336-4544-9C76-CF20F03D037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88B8E-C809-4C72-B5E0-CCE402FB3DF3}" type="datetimeFigureOut">
              <a:rPr lang="en-US" smtClean="0"/>
              <a:t>9/25/2014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1771A-7336-4544-9C76-CF20F03D0379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88B8E-C809-4C72-B5E0-CCE402FB3DF3}" type="datetimeFigureOut">
              <a:rPr lang="en-US" smtClean="0"/>
              <a:t>9/25/2014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1771A-7336-4544-9C76-CF20F03D037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88B8E-C809-4C72-B5E0-CCE402FB3DF3}" type="datetimeFigureOut">
              <a:rPr lang="en-US" smtClean="0"/>
              <a:t>9/25/2014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1771A-7336-4544-9C76-CF20F03D037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5788B8E-C809-4C72-B5E0-CCE402FB3DF3}" type="datetimeFigureOut">
              <a:rPr lang="en-US" smtClean="0"/>
              <a:t>9/25/2014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831771A-7336-4544-9C76-CF20F03D037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America Moves to the City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7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African Americans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Booker T. Washington</a:t>
            </a:r>
          </a:p>
          <a:p>
            <a:pPr lvl="1"/>
            <a:r>
              <a:rPr lang="en-US" dirty="0" smtClean="0"/>
              <a:t>Led Black School in Tuskegee, Alabama</a:t>
            </a:r>
          </a:p>
          <a:p>
            <a:pPr lvl="1"/>
            <a:r>
              <a:rPr lang="en-US" dirty="0" smtClean="0"/>
              <a:t>Taught that Blacks needed to become economically successful to gain civil rights</a:t>
            </a:r>
          </a:p>
          <a:p>
            <a:r>
              <a:rPr lang="en-US" dirty="0" smtClean="0"/>
              <a:t>George Washington Carver</a:t>
            </a:r>
          </a:p>
          <a:p>
            <a:pPr lvl="1"/>
            <a:r>
              <a:rPr lang="en-US" dirty="0" smtClean="0"/>
              <a:t>Taught at Tuskegee Institution</a:t>
            </a:r>
          </a:p>
          <a:p>
            <a:r>
              <a:rPr lang="en-US" dirty="0" smtClean="0"/>
              <a:t>W.E.B. DuBois</a:t>
            </a:r>
          </a:p>
          <a:p>
            <a:pPr lvl="1"/>
            <a:r>
              <a:rPr lang="en-US" dirty="0" smtClean="0"/>
              <a:t>Wanted complete equality for Blacks</a:t>
            </a:r>
          </a:p>
          <a:p>
            <a:pPr lvl="1"/>
            <a:r>
              <a:rPr lang="en-US" dirty="0" smtClean="0"/>
              <a:t>Helped found the NAACP (National Association for the Advancement of Colored People)</a:t>
            </a:r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971800"/>
            <a:ext cx="2581275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157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4735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Appeal of the Press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Spread of Libraries</a:t>
            </a:r>
          </a:p>
          <a:p>
            <a:pPr lvl="1"/>
            <a:r>
              <a:rPr lang="en-US" dirty="0" smtClean="0"/>
              <a:t>Rise of Yellow Journalism</a:t>
            </a:r>
          </a:p>
          <a:p>
            <a:pPr lvl="2"/>
            <a:r>
              <a:rPr lang="en-US" dirty="0" smtClean="0"/>
              <a:t>Sensational and Exaggerated  Stories to sell papers</a:t>
            </a:r>
          </a:p>
          <a:p>
            <a:pPr lvl="2"/>
            <a:r>
              <a:rPr lang="en-US" dirty="0" smtClean="0"/>
              <a:t>Focus on scandals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124200"/>
            <a:ext cx="2514600" cy="3297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8369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Post-War Writings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Emily Dickinson</a:t>
            </a:r>
          </a:p>
          <a:p>
            <a:pPr lvl="1"/>
            <a:r>
              <a:rPr lang="en-US" dirty="0" smtClean="0"/>
              <a:t>Poet</a:t>
            </a:r>
          </a:p>
          <a:p>
            <a:r>
              <a:rPr lang="en-US" dirty="0" smtClean="0"/>
              <a:t>Mark Twain</a:t>
            </a:r>
          </a:p>
          <a:p>
            <a:pPr lvl="1"/>
            <a:r>
              <a:rPr lang="en-US" dirty="0" smtClean="0"/>
              <a:t>“Tom Sawyer” and “Huckleberry Finn”</a:t>
            </a:r>
          </a:p>
          <a:p>
            <a:pPr lvl="1"/>
            <a:r>
              <a:rPr lang="en-US" dirty="0" smtClean="0"/>
              <a:t>New breed of American Writers</a:t>
            </a:r>
          </a:p>
          <a:p>
            <a:r>
              <a:rPr lang="en-US" dirty="0" smtClean="0"/>
              <a:t>Horatio Alger</a:t>
            </a:r>
          </a:p>
          <a:p>
            <a:pPr lvl="1"/>
            <a:r>
              <a:rPr lang="en-US" dirty="0" smtClean="0"/>
              <a:t>Wrote about importance of honesty and virtues</a:t>
            </a:r>
          </a:p>
          <a:p>
            <a:r>
              <a:rPr lang="en-US" dirty="0" smtClean="0"/>
              <a:t>Stephen Crane</a:t>
            </a:r>
          </a:p>
          <a:p>
            <a:pPr lvl="1"/>
            <a:r>
              <a:rPr lang="en-US" dirty="0" smtClean="0"/>
              <a:t>Wrote about new urban life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600200"/>
            <a:ext cx="1876425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35886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Women in the 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Urban Life</a:t>
            </a:r>
          </a:p>
          <a:p>
            <a:pPr lvl="1"/>
            <a:r>
              <a:rPr lang="en-US" dirty="0" smtClean="0"/>
              <a:t>Divorce rates increase</a:t>
            </a:r>
          </a:p>
          <a:p>
            <a:pPr lvl="1"/>
            <a:r>
              <a:rPr lang="en-US" dirty="0" smtClean="0"/>
              <a:t>Birthrates decline</a:t>
            </a:r>
          </a:p>
          <a:p>
            <a:pPr lvl="1"/>
            <a:r>
              <a:rPr lang="en-US" dirty="0" smtClean="0"/>
              <a:t>Women’s Roles</a:t>
            </a:r>
          </a:p>
          <a:p>
            <a:pPr lvl="2"/>
            <a:r>
              <a:rPr lang="en-US" dirty="0" smtClean="0"/>
              <a:t>Became more independent in urban society</a:t>
            </a:r>
          </a:p>
          <a:p>
            <a:r>
              <a:rPr lang="en-US" dirty="0" smtClean="0"/>
              <a:t>Women’s Suffrage</a:t>
            </a:r>
          </a:p>
          <a:p>
            <a:pPr lvl="1"/>
            <a:r>
              <a:rPr lang="en-US" dirty="0" smtClean="0"/>
              <a:t>National American Women Suffrage Association</a:t>
            </a:r>
          </a:p>
          <a:p>
            <a:pPr lvl="2"/>
            <a:r>
              <a:rPr lang="en-US" dirty="0" smtClean="0"/>
              <a:t>Founded by Elizabeth Cady Stanton and Susan B. Anthony</a:t>
            </a:r>
          </a:p>
          <a:p>
            <a:pPr lvl="1"/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876800"/>
            <a:ext cx="2857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86019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Prohibition of Alcohol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Liquor consumption increased after Civil War</a:t>
            </a:r>
          </a:p>
          <a:p>
            <a:r>
              <a:rPr lang="en-US" dirty="0" smtClean="0"/>
              <a:t>Organizations for Prohibition </a:t>
            </a:r>
          </a:p>
          <a:p>
            <a:pPr lvl="1"/>
            <a:r>
              <a:rPr lang="en-US" dirty="0" smtClean="0"/>
              <a:t>National Prohibition Party</a:t>
            </a:r>
          </a:p>
          <a:p>
            <a:pPr lvl="1"/>
            <a:r>
              <a:rPr lang="en-US" dirty="0" smtClean="0"/>
              <a:t>Women’s Temperance Union</a:t>
            </a:r>
          </a:p>
          <a:p>
            <a:pPr lvl="1"/>
            <a:r>
              <a:rPr lang="en-US" dirty="0" smtClean="0"/>
              <a:t>Anti-Saloon League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8080" y="3581400"/>
            <a:ext cx="2949812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10725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Business of Amusement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Circuses</a:t>
            </a:r>
          </a:p>
          <a:p>
            <a:r>
              <a:rPr lang="en-US" dirty="0" smtClean="0"/>
              <a:t>Wild West Shows</a:t>
            </a:r>
          </a:p>
          <a:p>
            <a:r>
              <a:rPr lang="en-US" dirty="0" smtClean="0"/>
              <a:t>Baseball</a:t>
            </a:r>
          </a:p>
          <a:p>
            <a:r>
              <a:rPr lang="en-US" dirty="0" smtClean="0"/>
              <a:t>Football</a:t>
            </a:r>
          </a:p>
          <a:p>
            <a:r>
              <a:rPr lang="en-US" dirty="0" smtClean="0"/>
              <a:t>Boxing</a:t>
            </a:r>
          </a:p>
          <a:p>
            <a:r>
              <a:rPr lang="en-US" dirty="0" smtClean="0"/>
              <a:t>Bicycles</a:t>
            </a:r>
          </a:p>
          <a:p>
            <a:r>
              <a:rPr lang="en-US" dirty="0" smtClean="0"/>
              <a:t>Basketball </a:t>
            </a:r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905000"/>
            <a:ext cx="3536091" cy="240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4800600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7378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Urban Frontiers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Rapid Urbanization fueled by Industrialization</a:t>
            </a:r>
          </a:p>
          <a:p>
            <a:pPr lvl="1"/>
            <a:r>
              <a:rPr lang="en-US" dirty="0" smtClean="0"/>
              <a:t>Mass Transportation</a:t>
            </a:r>
          </a:p>
          <a:p>
            <a:pPr lvl="1"/>
            <a:r>
              <a:rPr lang="en-US" dirty="0" smtClean="0"/>
              <a:t>Skyscrapers</a:t>
            </a:r>
          </a:p>
          <a:p>
            <a:pPr lvl="1"/>
            <a:r>
              <a:rPr lang="en-US" dirty="0" smtClean="0"/>
              <a:t>Electric Lights</a:t>
            </a:r>
          </a:p>
          <a:p>
            <a:pPr lvl="1"/>
            <a:r>
              <a:rPr lang="en-US" dirty="0" smtClean="0"/>
              <a:t>Shopping</a:t>
            </a:r>
          </a:p>
          <a:p>
            <a:r>
              <a:rPr lang="en-US" dirty="0" smtClean="0"/>
              <a:t>Problems</a:t>
            </a:r>
          </a:p>
          <a:p>
            <a:pPr lvl="1"/>
            <a:r>
              <a:rPr lang="en-US" dirty="0" smtClean="0"/>
              <a:t>Waste Disposal</a:t>
            </a:r>
          </a:p>
          <a:p>
            <a:pPr lvl="1"/>
            <a:r>
              <a:rPr lang="en-US" dirty="0" smtClean="0"/>
              <a:t>Crime</a:t>
            </a:r>
          </a:p>
          <a:p>
            <a:pPr lvl="1"/>
            <a:r>
              <a:rPr lang="en-US" dirty="0" smtClean="0"/>
              <a:t>Overcrowding</a:t>
            </a:r>
          </a:p>
          <a:p>
            <a:pPr lvl="1"/>
            <a:r>
              <a:rPr lang="en-US" dirty="0" smtClean="0"/>
              <a:t>Rats</a:t>
            </a:r>
          </a:p>
          <a:p>
            <a:pPr lvl="1"/>
            <a:r>
              <a:rPr lang="en-US" dirty="0" smtClean="0"/>
              <a:t>Pollution</a:t>
            </a:r>
          </a:p>
          <a:p>
            <a:pPr lvl="1"/>
            <a:r>
              <a:rPr lang="en-US" dirty="0" smtClean="0"/>
              <a:t>Growth of Slums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667000"/>
            <a:ext cx="3657600" cy="270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6941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Immigration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Immigrants from Eastern and Southern Europe</a:t>
            </a:r>
          </a:p>
          <a:p>
            <a:pPr lvl="1"/>
            <a:r>
              <a:rPr lang="en-US" dirty="0" smtClean="0"/>
              <a:t>Illiterate and poor</a:t>
            </a:r>
          </a:p>
          <a:p>
            <a:pPr lvl="1"/>
            <a:r>
              <a:rPr lang="en-US" dirty="0" smtClean="0"/>
              <a:t>Created small communities together</a:t>
            </a:r>
          </a:p>
          <a:p>
            <a:r>
              <a:rPr lang="en-US" dirty="0" smtClean="0"/>
              <a:t>Causes</a:t>
            </a:r>
          </a:p>
          <a:p>
            <a:pPr lvl="1"/>
            <a:r>
              <a:rPr lang="en-US" dirty="0" smtClean="0"/>
              <a:t>Overpopulation in Europe</a:t>
            </a:r>
          </a:p>
          <a:p>
            <a:pPr lvl="1"/>
            <a:r>
              <a:rPr lang="en-US" dirty="0" smtClean="0"/>
              <a:t>Discrimination in Europe</a:t>
            </a:r>
          </a:p>
          <a:p>
            <a:pPr lvl="1"/>
            <a:r>
              <a:rPr lang="en-US" dirty="0" smtClean="0"/>
              <a:t>Industrial Jobs available in America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743200"/>
            <a:ext cx="249555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8670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Reactions to Immigration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648200" cy="4373563"/>
          </a:xfrm>
        </p:spPr>
        <p:txBody>
          <a:bodyPr/>
          <a:lstStyle/>
          <a:p>
            <a:r>
              <a:rPr lang="en-US" dirty="0" smtClean="0"/>
              <a:t>Political Machines</a:t>
            </a:r>
          </a:p>
          <a:p>
            <a:pPr lvl="1"/>
            <a:r>
              <a:rPr lang="en-US" dirty="0" smtClean="0"/>
              <a:t>Led by “Bosses”</a:t>
            </a:r>
          </a:p>
          <a:p>
            <a:pPr lvl="1"/>
            <a:r>
              <a:rPr lang="en-US" dirty="0" smtClean="0"/>
              <a:t>Provided jobs and services to immigrants in return for votes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209800"/>
            <a:ext cx="3200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6105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Settlement Houses</a:t>
            </a:r>
          </a:p>
          <a:p>
            <a:pPr lvl="1"/>
            <a:r>
              <a:rPr lang="en-US" dirty="0" smtClean="0"/>
              <a:t>Provided educations, child-care, and other services for the poor and immigrants</a:t>
            </a:r>
          </a:p>
          <a:p>
            <a:pPr lvl="1"/>
            <a:r>
              <a:rPr lang="en-US" dirty="0" smtClean="0"/>
              <a:t>Jane Addams</a:t>
            </a:r>
          </a:p>
          <a:p>
            <a:pPr lvl="2"/>
            <a:r>
              <a:rPr lang="en-US" dirty="0" smtClean="0"/>
              <a:t>Hull House in Chicago</a:t>
            </a:r>
          </a:p>
          <a:p>
            <a:pPr lvl="2"/>
            <a:r>
              <a:rPr lang="en-US" dirty="0" smtClean="0"/>
              <a:t>Inspired other women to create settlement houses 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114800"/>
            <a:ext cx="3711191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758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Narrowing the Welcome 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Nativism</a:t>
            </a:r>
          </a:p>
          <a:p>
            <a:pPr lvl="1"/>
            <a:r>
              <a:rPr lang="en-US" dirty="0" smtClean="0"/>
              <a:t>Favored native-born Americans over immigrants</a:t>
            </a:r>
          </a:p>
          <a:p>
            <a:pPr lvl="1"/>
            <a:r>
              <a:rPr lang="en-US" dirty="0" smtClean="0"/>
              <a:t>Afraid immigrants would threaten the national identity</a:t>
            </a:r>
          </a:p>
          <a:p>
            <a:pPr lvl="1"/>
            <a:r>
              <a:rPr lang="en-US" dirty="0" smtClean="0"/>
              <a:t>Blamed immigrants for low wages and other urban problems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657600"/>
            <a:ext cx="4736787" cy="275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7286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Anti-Immigration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American Protective Association</a:t>
            </a:r>
          </a:p>
          <a:p>
            <a:r>
              <a:rPr lang="en-US" dirty="0" smtClean="0"/>
              <a:t>Chinese Exclusion Act</a:t>
            </a:r>
          </a:p>
          <a:p>
            <a:pPr lvl="1"/>
            <a:r>
              <a:rPr lang="en-US" dirty="0" smtClean="0"/>
              <a:t>Ended Chinese Immigration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200400"/>
            <a:ext cx="3733800" cy="305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69719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2268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Darwin Disrupts the Churches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Darwin’s “On Origins of Species”</a:t>
            </a:r>
          </a:p>
          <a:p>
            <a:pPr lvl="1"/>
            <a:r>
              <a:rPr lang="en-US" dirty="0" smtClean="0"/>
              <a:t>Theory of Evolution/Survival of Fittest</a:t>
            </a:r>
          </a:p>
          <a:p>
            <a:pPr lvl="1"/>
            <a:r>
              <a:rPr lang="en-US" dirty="0" smtClean="0"/>
              <a:t>Challenged beliefs of the church</a:t>
            </a:r>
          </a:p>
          <a:p>
            <a:pPr lvl="2"/>
            <a:r>
              <a:rPr lang="en-US" dirty="0" smtClean="0"/>
              <a:t>Fundamentalist</a:t>
            </a:r>
          </a:p>
          <a:p>
            <a:pPr lvl="3"/>
            <a:r>
              <a:rPr lang="en-US" dirty="0" smtClean="0"/>
              <a:t>Strict interpretation of Bible</a:t>
            </a:r>
          </a:p>
          <a:p>
            <a:pPr lvl="2"/>
            <a:r>
              <a:rPr lang="en-US" dirty="0" smtClean="0"/>
              <a:t>Modernist</a:t>
            </a:r>
          </a:p>
          <a:p>
            <a:pPr lvl="3"/>
            <a:r>
              <a:rPr lang="en-US" dirty="0" smtClean="0"/>
              <a:t>Blended Science and Christianity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667000"/>
            <a:ext cx="2571750" cy="177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23097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147</TotalTime>
  <Words>356</Words>
  <Application>Microsoft Office PowerPoint</Application>
  <PresentationFormat>On-screen Show (4:3)</PresentationFormat>
  <Paragraphs>96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Apothecary</vt:lpstr>
      <vt:lpstr>America Moves to the City</vt:lpstr>
      <vt:lpstr>The Urban Frontiers</vt:lpstr>
      <vt:lpstr>New Immigration</vt:lpstr>
      <vt:lpstr>Reactions to Immigration</vt:lpstr>
      <vt:lpstr>Helping</vt:lpstr>
      <vt:lpstr>Narrowing the Welcome Mat</vt:lpstr>
      <vt:lpstr>Anti-Immigration Organizations</vt:lpstr>
      <vt:lpstr>PowerPoint Presentation</vt:lpstr>
      <vt:lpstr>Darwin Disrupts the Churches</vt:lpstr>
      <vt:lpstr>African Americans</vt:lpstr>
      <vt:lpstr>PowerPoint Presentation</vt:lpstr>
      <vt:lpstr>The Appeal of the Press</vt:lpstr>
      <vt:lpstr>Post-War Writings</vt:lpstr>
      <vt:lpstr>Women in the City</vt:lpstr>
      <vt:lpstr>Prohibition of Alcohol</vt:lpstr>
      <vt:lpstr>The Business of Amusement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America Moves to the City</dc:title>
  <dc:creator>Jeremiah Wall</dc:creator>
  <cp:lastModifiedBy>Jeremiah Wall</cp:lastModifiedBy>
  <cp:revision>7</cp:revision>
  <dcterms:created xsi:type="dcterms:W3CDTF">2014-09-25T18:36:11Z</dcterms:created>
  <dcterms:modified xsi:type="dcterms:W3CDTF">2014-09-25T21:03:21Z</dcterms:modified>
</cp:coreProperties>
</file>