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BB9496-E040-4CDB-BD40-512A1EF93B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02EA62-7241-4E6E-A1EE-4720011C7618}" type="datetimeFigureOut">
              <a:rPr lang="en-US" smtClean="0"/>
              <a:t>10/3/2014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on the World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2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already divided into economic spheres of influence by Europe</a:t>
            </a:r>
          </a:p>
          <a:p>
            <a:r>
              <a:rPr lang="en-US" dirty="0" smtClean="0"/>
              <a:t>Open Door Policy</a:t>
            </a:r>
          </a:p>
          <a:p>
            <a:pPr lvl="1"/>
            <a:r>
              <a:rPr lang="en-US" dirty="0" smtClean="0"/>
              <a:t>Allowed fair competition for trade in China</a:t>
            </a:r>
          </a:p>
          <a:p>
            <a:r>
              <a:rPr lang="en-US" dirty="0" smtClean="0"/>
              <a:t>Boxer Rebellion</a:t>
            </a:r>
          </a:p>
          <a:p>
            <a:pPr lvl="1"/>
            <a:r>
              <a:rPr lang="en-US" dirty="0" smtClean="0"/>
              <a:t>Chinese rebels try to drive foreigners out of China</a:t>
            </a:r>
          </a:p>
          <a:p>
            <a:pPr lvl="1"/>
            <a:r>
              <a:rPr lang="en-US" dirty="0" smtClean="0"/>
              <a:t>Put down by U.S. and Europeans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57632"/>
            <a:ext cx="2828925" cy="215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Theodore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over as President after McKinley is shot</a:t>
            </a:r>
          </a:p>
          <a:p>
            <a:r>
              <a:rPr lang="en-US" dirty="0" smtClean="0"/>
              <a:t>Strong supporter of U.S. Imperialism</a:t>
            </a:r>
          </a:p>
          <a:p>
            <a:r>
              <a:rPr lang="en-US" dirty="0" smtClean="0"/>
              <a:t>Roosevelt Corollary</a:t>
            </a:r>
          </a:p>
          <a:p>
            <a:pPr lvl="1"/>
            <a:r>
              <a:rPr lang="en-US" dirty="0" smtClean="0"/>
              <a:t>Reinforced the Monroe Doctrine</a:t>
            </a:r>
          </a:p>
          <a:p>
            <a:pPr lvl="1"/>
            <a:r>
              <a:rPr lang="en-US" dirty="0" smtClean="0"/>
              <a:t>Justified U.S. intervention in Latin America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3557587" cy="28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1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wanted to build Panama Canal</a:t>
            </a:r>
          </a:p>
          <a:p>
            <a:pPr lvl="1"/>
            <a:r>
              <a:rPr lang="en-US" dirty="0" smtClean="0"/>
              <a:t>Columbia rejects U.S. offer</a:t>
            </a:r>
          </a:p>
          <a:p>
            <a:pPr lvl="1"/>
            <a:r>
              <a:rPr lang="en-US" dirty="0" smtClean="0"/>
              <a:t>U.S. helps Panama gain independence</a:t>
            </a:r>
          </a:p>
          <a:p>
            <a:pPr lvl="1"/>
            <a:r>
              <a:rPr lang="en-US" dirty="0" smtClean="0"/>
              <a:t>Panama allows U.S. to build canal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3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on the World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Helped negotiate end to Russo-Japanese War</a:t>
            </a:r>
          </a:p>
          <a:p>
            <a:r>
              <a:rPr lang="en-US" dirty="0" smtClean="0"/>
              <a:t>Gentlemen’s Agreement</a:t>
            </a:r>
          </a:p>
          <a:p>
            <a:pPr lvl="1"/>
            <a:r>
              <a:rPr lang="en-US" dirty="0" smtClean="0"/>
              <a:t>Agreement with Japan to limit Japanese Immigrants in the U.S.</a:t>
            </a:r>
          </a:p>
          <a:p>
            <a:r>
              <a:rPr lang="en-US" dirty="0" smtClean="0"/>
              <a:t>U.S. Navy World Tour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38903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8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Seeking New Markets</a:t>
            </a:r>
          </a:p>
          <a:p>
            <a:r>
              <a:rPr lang="en-US" dirty="0" smtClean="0"/>
              <a:t>Yellow Journalism</a:t>
            </a:r>
          </a:p>
          <a:p>
            <a:r>
              <a:rPr lang="en-US" dirty="0" smtClean="0"/>
              <a:t>Missionaries</a:t>
            </a:r>
          </a:p>
          <a:p>
            <a:r>
              <a:rPr lang="en-US" dirty="0" smtClean="0"/>
              <a:t>Social Darwinism</a:t>
            </a:r>
          </a:p>
          <a:p>
            <a:r>
              <a:rPr lang="en-US" dirty="0" smtClean="0"/>
              <a:t>Competition with other Countries</a:t>
            </a:r>
          </a:p>
          <a:p>
            <a:r>
              <a:rPr lang="en-US" dirty="0" smtClean="0"/>
              <a:t>Control of the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5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Hawaii important for America</a:t>
            </a:r>
          </a:p>
          <a:p>
            <a:pPr lvl="1"/>
            <a:r>
              <a:rPr lang="en-US" dirty="0" smtClean="0"/>
              <a:t>Served as way station for ships</a:t>
            </a:r>
          </a:p>
          <a:p>
            <a:pPr lvl="1"/>
            <a:r>
              <a:rPr lang="en-US" dirty="0" smtClean="0"/>
              <a:t>Sugar Plantations</a:t>
            </a:r>
          </a:p>
          <a:p>
            <a:pPr lvl="1"/>
            <a:r>
              <a:rPr lang="en-US" dirty="0" smtClean="0"/>
              <a:t>Missionaries</a:t>
            </a:r>
          </a:p>
          <a:p>
            <a:r>
              <a:rPr lang="en-US" dirty="0" smtClean="0"/>
              <a:t>White American planters push for Annexation</a:t>
            </a:r>
          </a:p>
          <a:p>
            <a:pPr lvl="1"/>
            <a:r>
              <a:rPr lang="en-US" dirty="0" smtClean="0"/>
              <a:t>Blocked by Queen Liliuokalani</a:t>
            </a:r>
          </a:p>
          <a:p>
            <a:pPr lvl="1"/>
            <a:r>
              <a:rPr lang="en-US" dirty="0" smtClean="0"/>
              <a:t>White planters organize revolt and overthrow Queen</a:t>
            </a:r>
          </a:p>
          <a:p>
            <a:r>
              <a:rPr lang="en-US" dirty="0" smtClean="0"/>
              <a:t>Hawaii annexed in 1898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429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9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Cubans revolt against Spanish Rule</a:t>
            </a:r>
          </a:p>
          <a:p>
            <a:pPr lvl="1"/>
            <a:r>
              <a:rPr lang="en-US" dirty="0" smtClean="0"/>
              <a:t>Poor treatment of Cubans</a:t>
            </a:r>
          </a:p>
          <a:p>
            <a:pPr lvl="2"/>
            <a:r>
              <a:rPr lang="en-US" dirty="0" smtClean="0"/>
              <a:t>Exposed and exaggerated by American Yellow Journalism</a:t>
            </a:r>
          </a:p>
          <a:p>
            <a:r>
              <a:rPr lang="en-US" dirty="0" smtClean="0"/>
              <a:t>Yellow Journalism</a:t>
            </a:r>
          </a:p>
          <a:p>
            <a:pPr lvl="1"/>
            <a:r>
              <a:rPr lang="en-US" dirty="0" smtClean="0"/>
              <a:t>Sensational and exaggerated stories to sell papers</a:t>
            </a:r>
          </a:p>
          <a:p>
            <a:r>
              <a:rPr lang="en-US" dirty="0" smtClean="0"/>
              <a:t>U.S. sends battleship Maine to protect and evacuate Americans in Cuba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562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6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of the Maine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Battleship Maine explodes in Cuban harbor</a:t>
            </a:r>
          </a:p>
          <a:p>
            <a:pPr lvl="1"/>
            <a:r>
              <a:rPr lang="en-US" dirty="0" smtClean="0"/>
              <a:t>U.S. blames Spain</a:t>
            </a:r>
          </a:p>
          <a:p>
            <a:pPr lvl="1"/>
            <a:r>
              <a:rPr lang="en-US" dirty="0" smtClean="0"/>
              <a:t>American public is outraged</a:t>
            </a:r>
          </a:p>
          <a:p>
            <a:pPr lvl="2"/>
            <a:r>
              <a:rPr lang="en-US" dirty="0" smtClean="0"/>
              <a:t>Fueled by Yellow Journalism</a:t>
            </a:r>
          </a:p>
          <a:p>
            <a:pPr lvl="1"/>
            <a:r>
              <a:rPr lang="en-US" dirty="0" smtClean="0"/>
              <a:t>President McKinley gives in to public demand for war against Spain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514725" cy="302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9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Teller Amendment</a:t>
            </a:r>
          </a:p>
          <a:p>
            <a:pPr lvl="1"/>
            <a:r>
              <a:rPr lang="en-US" dirty="0" smtClean="0"/>
              <a:t>Promised the U.S. would grant Cubans freedom after the war</a:t>
            </a:r>
          </a:p>
          <a:p>
            <a:r>
              <a:rPr lang="en-US" dirty="0" smtClean="0"/>
              <a:t>A Splendid Little War</a:t>
            </a:r>
          </a:p>
          <a:p>
            <a:pPr lvl="1"/>
            <a:r>
              <a:rPr lang="en-US" dirty="0" smtClean="0"/>
              <a:t>U.S. easily defeats outdated Spanish Navy</a:t>
            </a:r>
          </a:p>
          <a:p>
            <a:pPr lvl="1"/>
            <a:r>
              <a:rPr lang="en-US" dirty="0" smtClean="0"/>
              <a:t>Rough Riders</a:t>
            </a:r>
          </a:p>
          <a:p>
            <a:pPr lvl="2"/>
            <a:r>
              <a:rPr lang="en-US" dirty="0" smtClean="0"/>
              <a:t>Group of volunteers organized by Theodore Roosevelt</a:t>
            </a:r>
          </a:p>
          <a:p>
            <a:pPr lvl="2"/>
            <a:r>
              <a:rPr lang="en-US" dirty="0" smtClean="0"/>
              <a:t>Help defeat Spain at San Juan Hill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2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Cuba free from Spanish Rule</a:t>
            </a:r>
          </a:p>
          <a:p>
            <a:r>
              <a:rPr lang="en-US" dirty="0" smtClean="0"/>
              <a:t>U.S. gets Guam, Puerto Rico, and the Philippines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398423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Rico and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Widespread Poverty</a:t>
            </a:r>
          </a:p>
          <a:p>
            <a:r>
              <a:rPr lang="en-US" dirty="0" smtClean="0"/>
              <a:t>Puerto Ricans granted U.S. citizenship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i</a:t>
            </a:r>
            <a:r>
              <a:rPr lang="en-US" dirty="0" smtClean="0"/>
              <a:t>mmigrate to the U.S.</a:t>
            </a:r>
          </a:p>
          <a:p>
            <a:r>
              <a:rPr lang="en-US" dirty="0" smtClean="0"/>
              <a:t>Cuba granted self-rule under Teller Amendment</a:t>
            </a:r>
          </a:p>
          <a:p>
            <a:r>
              <a:rPr lang="en-US" dirty="0" smtClean="0"/>
              <a:t>Platt Amendment</a:t>
            </a:r>
          </a:p>
          <a:p>
            <a:pPr lvl="1"/>
            <a:r>
              <a:rPr lang="en-US" dirty="0" smtClean="0"/>
              <a:t>Allowed U.S. to intervene in Cuba</a:t>
            </a:r>
          </a:p>
          <a:p>
            <a:pPr lvl="1"/>
            <a:r>
              <a:rPr lang="en-US" dirty="0" smtClean="0"/>
              <a:t>Cuba would lease naval base to U.S.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667000" cy="31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7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Filipinos wanted self-rule</a:t>
            </a:r>
          </a:p>
          <a:p>
            <a:pPr lvl="1"/>
            <a:r>
              <a:rPr lang="en-US" dirty="0" smtClean="0"/>
              <a:t>Lead revolt against U.S. Rule</a:t>
            </a:r>
          </a:p>
          <a:p>
            <a:pPr lvl="1"/>
            <a:r>
              <a:rPr lang="en-US" dirty="0" smtClean="0"/>
              <a:t>Put down by U.S.</a:t>
            </a:r>
          </a:p>
          <a:p>
            <a:r>
              <a:rPr lang="en-US" dirty="0" smtClean="0"/>
              <a:t>U.S. improved roads, health, and education</a:t>
            </a:r>
          </a:p>
          <a:p>
            <a:r>
              <a:rPr lang="en-US" dirty="0" smtClean="0"/>
              <a:t>Philippines export sugar to the U.S.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1981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8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</TotalTime>
  <Words>395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America on the World Stage</vt:lpstr>
      <vt:lpstr>Causes of Imperialism</vt:lpstr>
      <vt:lpstr>Hawaii</vt:lpstr>
      <vt:lpstr>Trouble in Cuba</vt:lpstr>
      <vt:lpstr>Mystery of the Maine Explosion</vt:lpstr>
      <vt:lpstr>Spanish-American War</vt:lpstr>
      <vt:lpstr>Outcome of War</vt:lpstr>
      <vt:lpstr>Puerto Rico and Cuba</vt:lpstr>
      <vt:lpstr>The Philippines</vt:lpstr>
      <vt:lpstr>The Open Door Policy</vt:lpstr>
      <vt:lpstr>Theodore Roosevelt</vt:lpstr>
      <vt:lpstr>Building a Canal</vt:lpstr>
      <vt:lpstr>Roosevelt on the World Stage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on the World Stage</dc:title>
  <dc:creator>Jeremiah Wall</dc:creator>
  <cp:lastModifiedBy>Jeremiah Wall</cp:lastModifiedBy>
  <cp:revision>7</cp:revision>
  <dcterms:created xsi:type="dcterms:W3CDTF">2014-10-03T20:54:03Z</dcterms:created>
  <dcterms:modified xsi:type="dcterms:W3CDTF">2014-10-03T21:54:37Z</dcterms:modified>
</cp:coreProperties>
</file>