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F84962-23AB-4CF0-9098-D1C2FACF3C1C}" type="datetimeFigureOut">
              <a:rPr lang="en-US" smtClean="0"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9FD6E6-EB7B-4BFC-AC53-5F25E4647C4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Drifting towards Disunion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8486" y="3364478"/>
            <a:ext cx="4724400" cy="349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896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Defensive War</a:t>
            </a:r>
          </a:p>
          <a:p>
            <a:r>
              <a:rPr lang="en-US" dirty="0" smtClean="0"/>
              <a:t>Talented Military Officers</a:t>
            </a:r>
          </a:p>
          <a:p>
            <a:pPr lvl="1"/>
            <a:r>
              <a:rPr lang="en-US" dirty="0" smtClean="0"/>
              <a:t>Robert E. Lee</a:t>
            </a:r>
          </a:p>
          <a:p>
            <a:r>
              <a:rPr lang="en-US" dirty="0" smtClean="0"/>
              <a:t>Better Soldiers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Lack of Factories</a:t>
            </a:r>
          </a:p>
          <a:p>
            <a:r>
              <a:rPr lang="en-US" dirty="0" smtClean="0"/>
              <a:t>Weak Economy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South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631" y="4833938"/>
            <a:ext cx="446366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033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Factories</a:t>
            </a:r>
          </a:p>
          <a:p>
            <a:r>
              <a:rPr lang="en-US" dirty="0" smtClean="0"/>
              <a:t>Wealth</a:t>
            </a:r>
          </a:p>
          <a:p>
            <a:r>
              <a:rPr lang="en-US" dirty="0" smtClean="0"/>
              <a:t>Control of the Sea</a:t>
            </a:r>
          </a:p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Less Prepared Soldiers</a:t>
            </a:r>
          </a:p>
          <a:p>
            <a:r>
              <a:rPr lang="en-US" dirty="0" smtClean="0"/>
              <a:t>Lack of Military Leadership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North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3733800" cy="258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9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Admission of California as a free state would tip the balance of slave/free states</a:t>
            </a:r>
          </a:p>
          <a:p>
            <a:r>
              <a:rPr lang="en-US" dirty="0" smtClean="0"/>
              <a:t>Compromise of 1850</a:t>
            </a:r>
          </a:p>
          <a:p>
            <a:pPr lvl="1"/>
            <a:r>
              <a:rPr lang="en-US" dirty="0" smtClean="0"/>
              <a:t>California admitted as a free state</a:t>
            </a:r>
          </a:p>
          <a:p>
            <a:pPr lvl="1"/>
            <a:r>
              <a:rPr lang="en-US" dirty="0" smtClean="0"/>
              <a:t>New Mexico and Utah free to vote on issue</a:t>
            </a:r>
          </a:p>
          <a:p>
            <a:pPr lvl="1"/>
            <a:r>
              <a:rPr lang="en-US" dirty="0" smtClean="0"/>
              <a:t>New Fugitive Slave Law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375638"/>
            <a:ext cx="23907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85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Underground Railroad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Chain of safe-houses for slaves to escape to the North</a:t>
            </a:r>
          </a:p>
          <a:p>
            <a:r>
              <a:rPr lang="en-US" dirty="0" smtClean="0"/>
              <a:t>Harriet Tubman</a:t>
            </a:r>
          </a:p>
          <a:p>
            <a:pPr lvl="1"/>
            <a:r>
              <a:rPr lang="en-US" dirty="0" smtClean="0"/>
              <a:t>One of many leaders of the Underground Railroad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7720608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78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Incendiaries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Harriet </a:t>
            </a:r>
            <a:r>
              <a:rPr lang="en-US" dirty="0" smtClean="0"/>
              <a:t>Beacher</a:t>
            </a:r>
            <a:r>
              <a:rPr lang="en-US" dirty="0" smtClean="0"/>
              <a:t> Stowe</a:t>
            </a:r>
          </a:p>
          <a:p>
            <a:pPr lvl="1"/>
            <a:r>
              <a:rPr lang="en-US" dirty="0" smtClean="0"/>
              <a:t>Wrote “Uncle Tom’s Cabin”</a:t>
            </a:r>
          </a:p>
          <a:p>
            <a:pPr lvl="1"/>
            <a:r>
              <a:rPr lang="en-US" dirty="0" smtClean="0"/>
              <a:t>Helped build support against slavery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3152468"/>
            <a:ext cx="2662237" cy="367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929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Contest for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Kansas-Nebraska Bill split Nebraska territory into two states</a:t>
            </a:r>
          </a:p>
          <a:p>
            <a:pPr lvl="1"/>
            <a:r>
              <a:rPr lang="en-US" dirty="0" smtClean="0"/>
              <a:t>Slavery left up to vote</a:t>
            </a:r>
          </a:p>
          <a:p>
            <a:r>
              <a:rPr lang="en-US" dirty="0" smtClean="0"/>
              <a:t>Northerners and Southerner flood into Kansas to sway the vote</a:t>
            </a:r>
          </a:p>
          <a:p>
            <a:pPr lvl="1"/>
            <a:r>
              <a:rPr lang="en-US" dirty="0" smtClean="0"/>
              <a:t>Violence erupts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LeCompton</a:t>
            </a:r>
            <a:r>
              <a:rPr lang="en-US" dirty="0" smtClean="0"/>
              <a:t> Constitution</a:t>
            </a:r>
          </a:p>
          <a:p>
            <a:pPr lvl="1"/>
            <a:r>
              <a:rPr lang="en-US" dirty="0" smtClean="0"/>
              <a:t>Pro-Slavery Constitution is voted down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343400"/>
            <a:ext cx="27336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530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Dred Scott Bombshell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Dred Scott sues for freedom</a:t>
            </a:r>
          </a:p>
          <a:p>
            <a:r>
              <a:rPr lang="en-US" dirty="0" smtClean="0"/>
              <a:t>Supreme Court rules that Scott was not a citizen and could not sue in courts</a:t>
            </a:r>
          </a:p>
          <a:p>
            <a:r>
              <a:rPr lang="en-US" dirty="0" smtClean="0"/>
              <a:t>Also ruled that slaves were property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62400"/>
            <a:ext cx="1800225" cy="254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64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Led group of anti-slavers into Virginia and seized arsenal at Harpers Ferry</a:t>
            </a:r>
          </a:p>
          <a:p>
            <a:pPr lvl="1"/>
            <a:r>
              <a:rPr lang="en-US" dirty="0" smtClean="0"/>
              <a:t>Wanted to start slave revolt</a:t>
            </a:r>
          </a:p>
          <a:p>
            <a:r>
              <a:rPr lang="en-US" dirty="0" smtClean="0"/>
              <a:t>Brown captured and executed</a:t>
            </a:r>
          </a:p>
          <a:p>
            <a:pPr lvl="1"/>
            <a:r>
              <a:rPr lang="en-US" dirty="0" smtClean="0"/>
              <a:t>Became a martyr for Northern Abolitionists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329113"/>
            <a:ext cx="3124200" cy="246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132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Lincoln wins</a:t>
            </a:r>
          </a:p>
          <a:p>
            <a:r>
              <a:rPr lang="en-US" dirty="0" smtClean="0"/>
              <a:t>Over the next six weeks 7 states secede from the Union</a:t>
            </a:r>
          </a:p>
          <a:p>
            <a:pPr lvl="1"/>
            <a:r>
              <a:rPr lang="en-US" dirty="0" smtClean="0"/>
              <a:t>4 others join later</a:t>
            </a:r>
          </a:p>
          <a:p>
            <a:pPr lvl="1"/>
            <a:r>
              <a:rPr lang="en-US" dirty="0" smtClean="0"/>
              <a:t>Create the Confederate States of America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67200"/>
            <a:ext cx="3548856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3652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U.S. fort located in S. Carolina</a:t>
            </a:r>
          </a:p>
          <a:p>
            <a:pPr lvl="1"/>
            <a:r>
              <a:rPr lang="en-US" dirty="0" smtClean="0"/>
              <a:t>S. Carolina surrounds the fort and take it over</a:t>
            </a:r>
          </a:p>
          <a:p>
            <a:pPr lvl="1"/>
            <a:r>
              <a:rPr lang="en-US" dirty="0" smtClean="0"/>
              <a:t>North responds by calling up army</a:t>
            </a:r>
          </a:p>
          <a:p>
            <a:pPr lvl="1"/>
            <a:r>
              <a:rPr lang="en-US" dirty="0" smtClean="0"/>
              <a:t>Convince Virginia, Arkansas, Tennessee, and N. Carolina to join the Confederacy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19600"/>
            <a:ext cx="824797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618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282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Drifting towards Disunion</vt:lpstr>
      <vt:lpstr>Compromise of 1850</vt:lpstr>
      <vt:lpstr>The Underground Railroad</vt:lpstr>
      <vt:lpstr>Literary Incendiaries</vt:lpstr>
      <vt:lpstr>Contest for Kansas</vt:lpstr>
      <vt:lpstr>The Dred Scott Bombshell</vt:lpstr>
      <vt:lpstr>John Brown</vt:lpstr>
      <vt:lpstr>The Election of 1860</vt:lpstr>
      <vt:lpstr>Fort Sumter</vt:lpstr>
      <vt:lpstr>The South</vt:lpstr>
      <vt:lpstr>The North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Drifting towards Disunion</dc:title>
  <dc:creator>Jeremiah Wall</dc:creator>
  <cp:lastModifiedBy>Jeremiah Wall</cp:lastModifiedBy>
  <cp:revision>4</cp:revision>
  <dcterms:created xsi:type="dcterms:W3CDTF">2014-09-09T18:11:16Z</dcterms:created>
  <dcterms:modified xsi:type="dcterms:W3CDTF">2014-09-09T20:39:21Z</dcterms:modified>
</cp:coreProperties>
</file>