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C116-7EE1-48C6-932C-F2DE4A032A8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D469F7-F9DA-49F6-9CED-836C9496E7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C116-7EE1-48C6-932C-F2DE4A032A8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69F7-F9DA-49F6-9CED-836C9496E71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2D469F7-F9DA-49F6-9CED-836C9496E71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C116-7EE1-48C6-932C-F2DE4A032A8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C116-7EE1-48C6-932C-F2DE4A032A8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2D469F7-F9DA-49F6-9CED-836C9496E7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C116-7EE1-48C6-932C-F2DE4A032A8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D469F7-F9DA-49F6-9CED-836C9496E7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D6CC116-7EE1-48C6-932C-F2DE4A032A8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69F7-F9DA-49F6-9CED-836C9496E7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C116-7EE1-48C6-932C-F2DE4A032A8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2D469F7-F9DA-49F6-9CED-836C9496E71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C116-7EE1-48C6-932C-F2DE4A032A8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2D469F7-F9DA-49F6-9CED-836C9496E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C116-7EE1-48C6-932C-F2DE4A032A8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D469F7-F9DA-49F6-9CED-836C9496E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D469F7-F9DA-49F6-9CED-836C9496E71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C116-7EE1-48C6-932C-F2DE4A032A8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2D469F7-F9DA-49F6-9CED-836C9496E7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D6CC116-7EE1-48C6-932C-F2DE4A032A8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D6CC116-7EE1-48C6-932C-F2DE4A032A8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D469F7-F9DA-49F6-9CED-836C9496E71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Industry Comes of 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851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Tackles the Evil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Sherman Anti-Trust Act</a:t>
            </a:r>
          </a:p>
          <a:p>
            <a:pPr lvl="1"/>
            <a:r>
              <a:rPr lang="en-US" dirty="0" smtClean="0"/>
              <a:t>Forbid Monopolies</a:t>
            </a:r>
          </a:p>
          <a:p>
            <a:pPr lvl="1"/>
            <a:r>
              <a:rPr lang="en-US" dirty="0" smtClean="0"/>
              <a:t>Forbid combination of companies that would result in restraining trade or </a:t>
            </a:r>
            <a:r>
              <a:rPr lang="en-US" dirty="0" err="1" smtClean="0"/>
              <a:t>commmerce</a:t>
            </a:r>
            <a:endParaRPr lang="en-US" dirty="0" smtClean="0"/>
          </a:p>
          <a:p>
            <a:pPr lvl="1"/>
            <a:r>
              <a:rPr lang="en-US" dirty="0" smtClean="0"/>
              <a:t>Not very effective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874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Industrialization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General increase in wealth</a:t>
            </a:r>
          </a:p>
          <a:p>
            <a:r>
              <a:rPr lang="en-US" dirty="0" smtClean="0"/>
              <a:t>Urbanization</a:t>
            </a:r>
          </a:p>
          <a:p>
            <a:r>
              <a:rPr lang="en-US" dirty="0" smtClean="0"/>
              <a:t>Factory System</a:t>
            </a:r>
          </a:p>
          <a:p>
            <a:r>
              <a:rPr lang="en-US" dirty="0" smtClean="0"/>
              <a:t>New roles for Women</a:t>
            </a:r>
          </a:p>
          <a:p>
            <a:r>
              <a:rPr lang="en-US" dirty="0" smtClean="0"/>
              <a:t>Poor working/living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888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Union there is 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Causes for Unions</a:t>
            </a:r>
          </a:p>
          <a:p>
            <a:pPr lvl="1"/>
            <a:r>
              <a:rPr lang="en-US" dirty="0" smtClean="0"/>
              <a:t>Poor Working Conditions</a:t>
            </a:r>
          </a:p>
          <a:p>
            <a:pPr lvl="1"/>
            <a:r>
              <a:rPr lang="en-US" dirty="0" smtClean="0"/>
              <a:t>Low Wages</a:t>
            </a:r>
          </a:p>
          <a:p>
            <a:pPr lvl="1"/>
            <a:r>
              <a:rPr lang="en-US" dirty="0" smtClean="0"/>
              <a:t>Needed voice over factory owners</a:t>
            </a:r>
          </a:p>
          <a:p>
            <a:r>
              <a:rPr lang="en-US" dirty="0" smtClean="0"/>
              <a:t>Unions</a:t>
            </a:r>
          </a:p>
          <a:p>
            <a:pPr lvl="1"/>
            <a:r>
              <a:rPr lang="en-US" dirty="0" smtClean="0"/>
              <a:t>Workers organize to improve working conditions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0789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Knights of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Union welcomed many different groups</a:t>
            </a:r>
          </a:p>
          <a:p>
            <a:r>
              <a:rPr lang="en-US" dirty="0" smtClean="0"/>
              <a:t>Wanted safer working conditions and 8 hour work days</a:t>
            </a:r>
          </a:p>
          <a:p>
            <a:r>
              <a:rPr lang="en-US" dirty="0" smtClean="0"/>
              <a:t>Strikes</a:t>
            </a:r>
          </a:p>
          <a:p>
            <a:pPr lvl="1"/>
            <a:r>
              <a:rPr lang="en-US" dirty="0" smtClean="0"/>
              <a:t>Gave unions power over factory owners</a:t>
            </a:r>
          </a:p>
          <a:p>
            <a:r>
              <a:rPr lang="en-US" dirty="0" smtClean="0"/>
              <a:t>Haymarket Square Riot</a:t>
            </a:r>
          </a:p>
          <a:p>
            <a:pPr lvl="1"/>
            <a:r>
              <a:rPr lang="en-US" dirty="0" smtClean="0"/>
              <a:t>Bomb set off during demonstration</a:t>
            </a:r>
          </a:p>
          <a:p>
            <a:pPr lvl="1"/>
            <a:r>
              <a:rPr lang="en-US" dirty="0" smtClean="0"/>
              <a:t>Knights of Labor lose influence</a:t>
            </a:r>
          </a:p>
          <a:p>
            <a:r>
              <a:rPr lang="en-US" dirty="0" smtClean="0"/>
              <a:t>American Federation of Labor</a:t>
            </a:r>
          </a:p>
          <a:p>
            <a:pPr lvl="1"/>
            <a:r>
              <a:rPr lang="en-US" dirty="0" smtClean="0"/>
              <a:t>Split from the Knights to form new union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08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the Continent with Rails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Union Pacific Railroad</a:t>
            </a:r>
          </a:p>
          <a:p>
            <a:pPr lvl="1"/>
            <a:r>
              <a:rPr lang="en-US" dirty="0" smtClean="0"/>
              <a:t>Commissioned to build trans-continental railroad</a:t>
            </a:r>
          </a:p>
          <a:p>
            <a:pPr lvl="1"/>
            <a:r>
              <a:rPr lang="en-US" dirty="0" smtClean="0"/>
              <a:t>Credit </a:t>
            </a:r>
            <a:r>
              <a:rPr lang="en-US" dirty="0" err="1" smtClean="0"/>
              <a:t>Mobilier</a:t>
            </a:r>
            <a:r>
              <a:rPr lang="en-US" dirty="0" smtClean="0"/>
              <a:t> Scandal</a:t>
            </a:r>
          </a:p>
          <a:p>
            <a:pPr lvl="2"/>
            <a:r>
              <a:rPr lang="en-US" dirty="0" smtClean="0"/>
              <a:t>Overcharged for railroad building</a:t>
            </a:r>
          </a:p>
          <a:p>
            <a:pPr lvl="3"/>
            <a:r>
              <a:rPr lang="en-US" dirty="0" smtClean="0"/>
              <a:t>Used bribes to congress</a:t>
            </a:r>
          </a:p>
          <a:p>
            <a:r>
              <a:rPr lang="en-US" dirty="0" smtClean="0"/>
              <a:t>Central Pacific Railroad</a:t>
            </a:r>
          </a:p>
          <a:p>
            <a:pPr lvl="1"/>
            <a:r>
              <a:rPr lang="en-US" dirty="0" smtClean="0"/>
              <a:t>Built tracks from California to meet with the Union Pacific tracks</a:t>
            </a:r>
          </a:p>
          <a:p>
            <a:r>
              <a:rPr lang="en-US" dirty="0" smtClean="0"/>
              <a:t>Immigrant Labor</a:t>
            </a:r>
          </a:p>
          <a:p>
            <a:pPr lvl="1"/>
            <a:r>
              <a:rPr lang="en-US" dirty="0" smtClean="0"/>
              <a:t>Both companies relied on immigrant labor</a:t>
            </a:r>
          </a:p>
          <a:p>
            <a:pPr lvl="2"/>
            <a:r>
              <a:rPr lang="en-US" dirty="0" smtClean="0"/>
              <a:t>Irish and Chinese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04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 by Railways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Helped unite the nation</a:t>
            </a:r>
          </a:p>
          <a:p>
            <a:r>
              <a:rPr lang="en-US" dirty="0" smtClean="0"/>
              <a:t>Opened up trade</a:t>
            </a:r>
          </a:p>
          <a:p>
            <a:r>
              <a:rPr lang="en-US" dirty="0" smtClean="0"/>
              <a:t>Fueled Industrialization</a:t>
            </a:r>
          </a:p>
          <a:p>
            <a:pPr lvl="1"/>
            <a:r>
              <a:rPr lang="en-US" dirty="0" smtClean="0"/>
              <a:t>Opened new markets</a:t>
            </a:r>
          </a:p>
          <a:p>
            <a:pPr lvl="1"/>
            <a:r>
              <a:rPr lang="en-US" dirty="0" smtClean="0"/>
              <a:t>Fueled steel industry</a:t>
            </a:r>
          </a:p>
          <a:p>
            <a:pPr lvl="1"/>
            <a:r>
              <a:rPr lang="en-US" dirty="0" smtClean="0"/>
              <a:t>Fueled immigration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839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controls the Railroads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Railroads filled with </a:t>
            </a:r>
            <a:r>
              <a:rPr lang="en-US" dirty="0" err="1" smtClean="0"/>
              <a:t>Coruption</a:t>
            </a:r>
            <a:r>
              <a:rPr lang="en-US" dirty="0" smtClean="0"/>
              <a:t> and Greed </a:t>
            </a:r>
          </a:p>
          <a:p>
            <a:r>
              <a:rPr lang="en-US" dirty="0" smtClean="0"/>
              <a:t>Interstate Commerce Act</a:t>
            </a:r>
          </a:p>
          <a:p>
            <a:pPr lvl="1"/>
            <a:r>
              <a:rPr lang="en-US" dirty="0" smtClean="0"/>
              <a:t>Federal regulation of railroads</a:t>
            </a:r>
          </a:p>
          <a:p>
            <a:pPr lvl="1"/>
            <a:r>
              <a:rPr lang="en-US" dirty="0" smtClean="0"/>
              <a:t>Created Interstate Commerce </a:t>
            </a:r>
            <a:r>
              <a:rPr lang="en-US" dirty="0" err="1" smtClean="0"/>
              <a:t>Commision</a:t>
            </a:r>
            <a:endParaRPr lang="en-US" dirty="0" smtClean="0"/>
          </a:p>
          <a:p>
            <a:pPr lvl="2"/>
            <a:r>
              <a:rPr lang="en-US" dirty="0" smtClean="0"/>
              <a:t>To enforce rules</a:t>
            </a:r>
          </a:p>
          <a:p>
            <a:pPr lvl="1"/>
            <a:r>
              <a:rPr lang="en-US" dirty="0" smtClean="0"/>
              <a:t>Helped stabilize the Railroad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283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for Industrialization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wealth available</a:t>
            </a:r>
          </a:p>
          <a:p>
            <a:r>
              <a:rPr lang="en-US" dirty="0" smtClean="0"/>
              <a:t>Massive Immigration</a:t>
            </a:r>
          </a:p>
          <a:p>
            <a:r>
              <a:rPr lang="en-US" dirty="0" smtClean="0"/>
              <a:t>American </a:t>
            </a:r>
            <a:r>
              <a:rPr lang="en-US" dirty="0" err="1" smtClean="0"/>
              <a:t>Indenuity</a:t>
            </a:r>
            <a:endParaRPr lang="en-US" dirty="0" smtClean="0"/>
          </a:p>
          <a:p>
            <a:pPr lvl="1"/>
            <a:r>
              <a:rPr lang="en-US" dirty="0" smtClean="0"/>
              <a:t>Eli Whitney</a:t>
            </a:r>
          </a:p>
          <a:p>
            <a:pPr lvl="2"/>
            <a:r>
              <a:rPr lang="en-US" dirty="0" smtClean="0"/>
              <a:t>Cotton Gin and Interchangeable Parts</a:t>
            </a:r>
          </a:p>
          <a:p>
            <a:pPr lvl="1"/>
            <a:r>
              <a:rPr lang="en-US" dirty="0" smtClean="0"/>
              <a:t>Alexander Graham Bell</a:t>
            </a:r>
          </a:p>
          <a:p>
            <a:pPr lvl="2"/>
            <a:r>
              <a:rPr lang="en-US" dirty="0" smtClean="0"/>
              <a:t>Telephone</a:t>
            </a:r>
          </a:p>
          <a:p>
            <a:pPr lvl="1"/>
            <a:r>
              <a:rPr lang="en-US" dirty="0" smtClean="0"/>
              <a:t>Thomas Edison</a:t>
            </a:r>
          </a:p>
          <a:p>
            <a:pPr lvl="2"/>
            <a:r>
              <a:rPr lang="en-US" dirty="0" smtClean="0"/>
              <a:t>Electric </a:t>
            </a:r>
            <a:r>
              <a:rPr lang="en-US" dirty="0" err="1" smtClean="0"/>
              <a:t>Lightbulb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624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Andrew Carnegie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Controlled every phase of Steel Production</a:t>
            </a:r>
          </a:p>
          <a:p>
            <a:r>
              <a:rPr lang="en-US" dirty="0" smtClean="0"/>
              <a:t>Vertical Integration (Vertical Monopoly)</a:t>
            </a:r>
          </a:p>
          <a:p>
            <a:pPr lvl="1"/>
            <a:r>
              <a:rPr lang="en-US" dirty="0" smtClean="0"/>
              <a:t>Control all phases of manufacturing</a:t>
            </a:r>
          </a:p>
          <a:p>
            <a:r>
              <a:rPr lang="en-US" dirty="0" smtClean="0"/>
              <a:t>“Gospel of Wealth”</a:t>
            </a:r>
          </a:p>
          <a:p>
            <a:pPr lvl="1"/>
            <a:r>
              <a:rPr lang="en-US" dirty="0" smtClean="0"/>
              <a:t>Wealthy had moral responsibility to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574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D. Rockefeller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Standard Oil Company</a:t>
            </a:r>
          </a:p>
          <a:p>
            <a:pPr lvl="1"/>
            <a:r>
              <a:rPr lang="en-US" dirty="0" smtClean="0"/>
              <a:t>Controlled oil refineries</a:t>
            </a:r>
          </a:p>
          <a:p>
            <a:r>
              <a:rPr lang="en-US" dirty="0" smtClean="0"/>
              <a:t>Horizontal Integration (Horizontal Monopoly)</a:t>
            </a:r>
          </a:p>
          <a:p>
            <a:pPr lvl="1"/>
            <a:r>
              <a:rPr lang="en-US" dirty="0" smtClean="0"/>
              <a:t>Also known as trusts</a:t>
            </a:r>
          </a:p>
          <a:p>
            <a:pPr lvl="1"/>
            <a:r>
              <a:rPr lang="en-US" dirty="0" smtClean="0"/>
              <a:t>Control all of one phase of manufacturing by buying out or bringing together many firms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43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Supremacy of Steel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Railroads and new machines fueled steel industry</a:t>
            </a:r>
          </a:p>
          <a:p>
            <a:r>
              <a:rPr lang="en-US" dirty="0" smtClean="0"/>
              <a:t>Bessemer Process</a:t>
            </a:r>
          </a:p>
          <a:p>
            <a:pPr lvl="1"/>
            <a:r>
              <a:rPr lang="en-US" dirty="0" smtClean="0"/>
              <a:t>Greatly reduced the time it took to produce steel</a:t>
            </a:r>
          </a:p>
        </p:txBody>
      </p:sp>
    </p:spTree>
    <p:extLst>
      <p:ext uri="{BB962C8B-B14F-4D97-AF65-F5344CB8AC3E}">
        <p14:creationId xmlns:p14="http://schemas.microsoft.com/office/powerpoint/2010/main" val="3430088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Darwinism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Survival of the Fittest applied to society/business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7943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162</TotalTime>
  <Words>339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Industry Comes of Age</vt:lpstr>
      <vt:lpstr>Spanning the Continent with Rails</vt:lpstr>
      <vt:lpstr>Revolution by Railways</vt:lpstr>
      <vt:lpstr>Government controls the Railroads</vt:lpstr>
      <vt:lpstr>Causes for Industrialization</vt:lpstr>
      <vt:lpstr>Andrew Carnegie</vt:lpstr>
      <vt:lpstr>John D. Rockefeller</vt:lpstr>
      <vt:lpstr>The Supremacy of Steel</vt:lpstr>
      <vt:lpstr>Social Darwinism</vt:lpstr>
      <vt:lpstr>Government Tackles the Evil Trust</vt:lpstr>
      <vt:lpstr>Impact of Industrialization</vt:lpstr>
      <vt:lpstr>In Union there is Strength</vt:lpstr>
      <vt:lpstr>Knights of Labor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Industry Comes of Age</dc:title>
  <dc:creator>Jeremiah Wall</dc:creator>
  <cp:lastModifiedBy>Jeremiah Wall</cp:lastModifiedBy>
  <cp:revision>5</cp:revision>
  <dcterms:created xsi:type="dcterms:W3CDTF">2014-09-19T17:42:28Z</dcterms:created>
  <dcterms:modified xsi:type="dcterms:W3CDTF">2014-09-19T20:25:24Z</dcterms:modified>
</cp:coreProperties>
</file>