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9CC5DD-6A74-41D1-9FD2-19F5D2FB7324}" type="datetimeFigureOut">
              <a:rPr lang="en-US" smtClean="0"/>
              <a:pPr/>
              <a:t>1/3/2012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000520-E0A1-4F47-A60E-D72C81D2817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PPHSBC2\Staff\Faculty\jwall\My%20Documents\My%20Music\The_Establishment_of_Spanish_Rule_in_Mexico.as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Latin American Societies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initial conquests, more formal government develops in Latin America</a:t>
            </a:r>
          </a:p>
          <a:p>
            <a:r>
              <a:rPr lang="en-US" dirty="0" smtClean="0"/>
              <a:t>Spanish Colonies</a:t>
            </a:r>
          </a:p>
          <a:p>
            <a:pPr lvl="1"/>
            <a:r>
              <a:rPr lang="en-US" dirty="0" smtClean="0"/>
              <a:t>Governed by two Viceroys</a:t>
            </a:r>
          </a:p>
          <a:p>
            <a:r>
              <a:rPr lang="en-US" dirty="0" smtClean="0"/>
              <a:t>Portuguese Brazil</a:t>
            </a:r>
          </a:p>
          <a:p>
            <a:pPr lvl="1"/>
            <a:r>
              <a:rPr lang="en-US" dirty="0" smtClean="0"/>
              <a:t>Royal Governor oversees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Exploitation of Indians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Labor Systems</a:t>
            </a:r>
          </a:p>
          <a:p>
            <a:pPr lvl="1"/>
            <a:r>
              <a:rPr lang="en-US" dirty="0" err="1" smtClean="0"/>
              <a:t>Encomienda</a:t>
            </a:r>
            <a:r>
              <a:rPr lang="en-US" dirty="0" smtClean="0"/>
              <a:t> System</a:t>
            </a:r>
          </a:p>
          <a:p>
            <a:pPr lvl="2"/>
            <a:r>
              <a:rPr lang="en-US" dirty="0" smtClean="0"/>
              <a:t>Natives forced to work on Spanish plantations</a:t>
            </a:r>
          </a:p>
          <a:p>
            <a:pPr lvl="1"/>
            <a:r>
              <a:rPr lang="en-US" dirty="0" err="1" smtClean="0"/>
              <a:t>Mita</a:t>
            </a:r>
            <a:r>
              <a:rPr lang="en-US" dirty="0" smtClean="0"/>
              <a:t> System</a:t>
            </a:r>
          </a:p>
          <a:p>
            <a:pPr lvl="2"/>
            <a:r>
              <a:rPr lang="en-US" dirty="0" smtClean="0"/>
              <a:t>Forced natives in S. America to work on plantations or in the mines</a:t>
            </a:r>
            <a:endParaRPr lang="en-US" dirty="0"/>
          </a:p>
        </p:txBody>
      </p:sp>
      <p:pic>
        <p:nvPicPr>
          <p:cNvPr id="3074" name="Picture 2" descr="http://gtm-media.discoveryeducation.com/videos/images/playernew/ec61fb94-3d24-4bb7-8c62-a11032bc571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4114800"/>
            <a:ext cx="3295650" cy="2476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Brazil: Sugar and Slaves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Sugar Plantations spread throughout Brazil</a:t>
            </a:r>
          </a:p>
          <a:p>
            <a:pPr lvl="1"/>
            <a:r>
              <a:rPr lang="en-US" dirty="0" smtClean="0"/>
              <a:t>Natives resisted farm labor</a:t>
            </a:r>
          </a:p>
          <a:p>
            <a:pPr lvl="1"/>
            <a:r>
              <a:rPr lang="en-US" dirty="0" smtClean="0"/>
              <a:t>Large number of African slaves imported to provide labor</a:t>
            </a:r>
          </a:p>
          <a:p>
            <a:r>
              <a:rPr lang="en-US" dirty="0" smtClean="0"/>
              <a:t>Discovery of Gold opens interior regions to settlement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Multiracial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Peninsulares</a:t>
            </a:r>
            <a:r>
              <a:rPr lang="en-US" dirty="0" smtClean="0"/>
              <a:t>-European born people</a:t>
            </a:r>
          </a:p>
          <a:p>
            <a:r>
              <a:rPr lang="en-US" dirty="0" smtClean="0"/>
              <a:t>Creoles- American born Europeans</a:t>
            </a:r>
          </a:p>
          <a:p>
            <a:r>
              <a:rPr lang="en-US" dirty="0" err="1" smtClean="0"/>
              <a:t>Mestizos</a:t>
            </a:r>
            <a:r>
              <a:rPr lang="en-US" dirty="0" smtClean="0"/>
              <a:t>- Mixed Europeans and Natives</a:t>
            </a:r>
          </a:p>
          <a:p>
            <a:pPr lvl="1"/>
            <a:r>
              <a:rPr lang="en-US" dirty="0" smtClean="0"/>
              <a:t>Also Mulattoes and </a:t>
            </a:r>
            <a:r>
              <a:rPr lang="en-US" dirty="0" err="1" smtClean="0"/>
              <a:t>Zambos</a:t>
            </a:r>
            <a:endParaRPr lang="en-US" dirty="0" smtClean="0"/>
          </a:p>
          <a:p>
            <a:r>
              <a:rPr lang="en-US" dirty="0" smtClean="0"/>
              <a:t>Natives and Slaves at the bottom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The_Establishment_of_Spanish_Rule_in_Mexico.asf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1"/>
            <a:ext cx="9163051" cy="68151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</TotalTime>
  <Words>112</Words>
  <Application>Microsoft Office PowerPoint</Application>
  <PresentationFormat>On-screen Show (4:3)</PresentationFormat>
  <Paragraphs>24</Paragraphs>
  <Slides>6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Latin American Societies</vt:lpstr>
      <vt:lpstr>Government</vt:lpstr>
      <vt:lpstr>Exploitation of Indians</vt:lpstr>
      <vt:lpstr>Brazil: Sugar and Slaves</vt:lpstr>
      <vt:lpstr>Multiracial Societies</vt:lpstr>
      <vt:lpstr>Slide 6</vt:lpstr>
    </vt:vector>
  </TitlesOfParts>
  <Company>PPISD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American Societies</dc:title>
  <dc:creator>Todd A. Olson</dc:creator>
  <cp:lastModifiedBy>JWall</cp:lastModifiedBy>
  <cp:revision>3</cp:revision>
  <dcterms:created xsi:type="dcterms:W3CDTF">2010-01-04T22:08:09Z</dcterms:created>
  <dcterms:modified xsi:type="dcterms:W3CDTF">2012-01-03T14:44:37Z</dcterms:modified>
</cp:coreProperties>
</file>