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FCAFF-7668-4008-BFAA-C618618CA0C0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3F9B89-2B57-4AA6-A71B-FD5B4BBE9F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058" y="1905000"/>
            <a:ext cx="3312942" cy="318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79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 chosen to lead army</a:t>
            </a:r>
          </a:p>
          <a:p>
            <a:r>
              <a:rPr lang="en-US" dirty="0" smtClean="0"/>
              <a:t>Bunker Hill</a:t>
            </a:r>
          </a:p>
          <a:p>
            <a:pPr lvl="1"/>
            <a:r>
              <a:rPr lang="en-US" dirty="0" smtClean="0"/>
              <a:t>Colonist capture Bunker Hill</a:t>
            </a:r>
          </a:p>
          <a:p>
            <a:r>
              <a:rPr lang="en-US" dirty="0" smtClean="0"/>
              <a:t>Olive Branch Petition</a:t>
            </a:r>
          </a:p>
          <a:p>
            <a:pPr lvl="1"/>
            <a:r>
              <a:rPr lang="en-US" dirty="0" smtClean="0"/>
              <a:t>Last attempt at peace with Britain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4114800"/>
            <a:ext cx="4171950" cy="271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99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Paine writes Common Sense</a:t>
            </a:r>
          </a:p>
          <a:p>
            <a:pPr lvl="1"/>
            <a:r>
              <a:rPr lang="en-US" dirty="0" smtClean="0"/>
              <a:t>Made strong argument for American Independence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2971800" cy="401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55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Jefferson’s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</a:p>
          <a:p>
            <a:pPr lvl="1"/>
            <a:r>
              <a:rPr lang="en-US" dirty="0" smtClean="0"/>
              <a:t>Drafted by Thomas Jefferson in 1776</a:t>
            </a:r>
          </a:p>
          <a:p>
            <a:pPr lvl="1"/>
            <a:r>
              <a:rPr lang="en-US" dirty="0" smtClean="0"/>
              <a:t>Listed reasons for American independence</a:t>
            </a:r>
          </a:p>
          <a:p>
            <a:pPr lvl="1"/>
            <a:r>
              <a:rPr lang="en-US" dirty="0" smtClean="0"/>
              <a:t>Inspired future revolutionary movements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7600"/>
            <a:ext cx="4788006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20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at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Long Island</a:t>
            </a:r>
          </a:p>
          <a:p>
            <a:pPr lvl="1"/>
            <a:r>
              <a:rPr lang="en-US" dirty="0" smtClean="0"/>
              <a:t>Britain defeats Washington and takes New York</a:t>
            </a:r>
          </a:p>
          <a:p>
            <a:pPr lvl="1"/>
            <a:r>
              <a:rPr lang="en-US" dirty="0" smtClean="0"/>
              <a:t>Washington retreats to the Delaware River</a:t>
            </a:r>
          </a:p>
          <a:p>
            <a:r>
              <a:rPr lang="en-US" dirty="0" smtClean="0"/>
              <a:t>Surprise attack at Trenton and Princeton</a:t>
            </a:r>
          </a:p>
          <a:p>
            <a:pPr lvl="1"/>
            <a:r>
              <a:rPr lang="en-US" dirty="0" smtClean="0"/>
              <a:t>Washington wins surprise attacks against British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05164"/>
            <a:ext cx="4861121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92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Saratoga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plan to divide colonies by capturing the Hudson River Valley</a:t>
            </a:r>
          </a:p>
          <a:p>
            <a:r>
              <a:rPr lang="en-US" dirty="0" smtClean="0"/>
              <a:t>Militiamen trap the British at Saratoga</a:t>
            </a:r>
          </a:p>
          <a:p>
            <a:pPr lvl="1"/>
            <a:r>
              <a:rPr lang="en-US" dirty="0" smtClean="0"/>
              <a:t>Victory convinces France to aid colonies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3878492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96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Britain leads attack on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take Georgia and S. Carolina</a:t>
            </a:r>
          </a:p>
          <a:p>
            <a:r>
              <a:rPr lang="en-US" dirty="0" smtClean="0"/>
              <a:t>General Nathanael Greene</a:t>
            </a:r>
          </a:p>
          <a:p>
            <a:pPr lvl="1"/>
            <a:r>
              <a:rPr lang="en-US" dirty="0" smtClean="0"/>
              <a:t>Attack and retreat strategy effective in taking back the South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1924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4242562"/>
            <a:ext cx="3529012" cy="26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9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Yorktown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General Cornwallis falls back to Yorktown awaiting reinforcements</a:t>
            </a:r>
          </a:p>
          <a:p>
            <a:r>
              <a:rPr lang="en-US" dirty="0" smtClean="0"/>
              <a:t>France cuts off British at sea</a:t>
            </a:r>
          </a:p>
          <a:p>
            <a:r>
              <a:rPr lang="en-US" dirty="0" smtClean="0"/>
              <a:t>Washington’s forces surround Yorktown</a:t>
            </a:r>
          </a:p>
          <a:p>
            <a:pPr lvl="1"/>
            <a:r>
              <a:rPr lang="en-US" dirty="0" smtClean="0"/>
              <a:t>Cornwallis surrenders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93233"/>
            <a:ext cx="5791200" cy="286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at 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Paris Peace Treaty</a:t>
            </a:r>
          </a:p>
          <a:p>
            <a:pPr lvl="1"/>
            <a:r>
              <a:rPr lang="en-US" dirty="0" smtClean="0"/>
              <a:t>American gets independence </a:t>
            </a:r>
          </a:p>
          <a:p>
            <a:pPr lvl="1"/>
            <a:r>
              <a:rPr lang="en-US" dirty="0" smtClean="0"/>
              <a:t>Also gain large amount of territory in N. America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16105"/>
            <a:ext cx="3429282" cy="237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75088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</TotalTime>
  <Words>185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The American Revolution</vt:lpstr>
      <vt:lpstr>Beginnings of War</vt:lpstr>
      <vt:lpstr>Common Sense</vt:lpstr>
      <vt:lpstr>Jefferson’s Declaration</vt:lpstr>
      <vt:lpstr>Washington at Bay</vt:lpstr>
      <vt:lpstr>Battle of Saratoga</vt:lpstr>
      <vt:lpstr>Britain leads attack on the South</vt:lpstr>
      <vt:lpstr>Yorktown</vt:lpstr>
      <vt:lpstr>Peace at Paris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Jeremiah Wall</dc:creator>
  <cp:lastModifiedBy>Jeremiah Wall</cp:lastModifiedBy>
  <cp:revision>4</cp:revision>
  <dcterms:created xsi:type="dcterms:W3CDTF">2014-08-29T17:35:19Z</dcterms:created>
  <dcterms:modified xsi:type="dcterms:W3CDTF">2014-08-29T18:04:54Z</dcterms:modified>
</cp:coreProperties>
</file>