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B57-E41B-4993-88D6-D99CA2F88DFE}" type="datetimeFigureOut">
              <a:rPr lang="en-US" smtClean="0"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65AD-6AC5-4561-868B-0EFB163FF9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B57-E41B-4993-88D6-D99CA2F88DFE}" type="datetimeFigureOut">
              <a:rPr lang="en-US" smtClean="0"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65AD-6AC5-4561-868B-0EFB163FF9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B57-E41B-4993-88D6-D99CA2F88DFE}" type="datetimeFigureOut">
              <a:rPr lang="en-US" smtClean="0"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65AD-6AC5-4561-868B-0EFB163FF9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B57-E41B-4993-88D6-D99CA2F88DFE}" type="datetimeFigureOut">
              <a:rPr lang="en-US" smtClean="0"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65AD-6AC5-4561-868B-0EFB163FF9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B57-E41B-4993-88D6-D99CA2F88DFE}" type="datetimeFigureOut">
              <a:rPr lang="en-US" smtClean="0"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65AD-6AC5-4561-868B-0EFB163FF9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B57-E41B-4993-88D6-D99CA2F88DFE}" type="datetimeFigureOut">
              <a:rPr lang="en-US" smtClean="0"/>
              <a:t>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65AD-6AC5-4561-868B-0EFB163FF9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B57-E41B-4993-88D6-D99CA2F88DFE}" type="datetimeFigureOut">
              <a:rPr lang="en-US" smtClean="0"/>
              <a:t>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65AD-6AC5-4561-868B-0EFB163FF9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B57-E41B-4993-88D6-D99CA2F88DFE}" type="datetimeFigureOut">
              <a:rPr lang="en-US" smtClean="0"/>
              <a:t>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65AD-6AC5-4561-868B-0EFB163FF9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B57-E41B-4993-88D6-D99CA2F88DFE}" type="datetimeFigureOut">
              <a:rPr lang="en-US" smtClean="0"/>
              <a:t>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65AD-6AC5-4561-868B-0EFB163FF9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B57-E41B-4993-88D6-D99CA2F88DFE}" type="datetimeFigureOut">
              <a:rPr lang="en-US" smtClean="0"/>
              <a:t>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65AD-6AC5-4561-868B-0EFB163FF9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B57-E41B-4993-88D6-D99CA2F88DFE}" type="datetimeFigureOut">
              <a:rPr lang="en-US" smtClean="0"/>
              <a:t>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65AD-6AC5-4561-868B-0EFB163FF9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74DB57-E41B-4993-88D6-D99CA2F88DFE}" type="datetimeFigureOut">
              <a:rPr lang="en-US" smtClean="0"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B265AD-6AC5-4561-868B-0EFB163FF91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41620"/>
            <a:ext cx="7175351" cy="1793167"/>
          </a:xfrm>
        </p:spPr>
        <p:txBody>
          <a:bodyPr/>
          <a:lstStyle/>
          <a:p>
            <a:r>
              <a:rPr lang="en-US" dirty="0" smtClean="0"/>
              <a:t>The Civil Rights Movement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21" y="3352800"/>
            <a:ext cx="449924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85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Act of 1964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Banned Racial discrimination and segregation in most public places</a:t>
            </a:r>
          </a:p>
          <a:p>
            <a:r>
              <a:rPr lang="en-US" dirty="0" smtClean="0"/>
              <a:t>Increased governments power to end segregation in schools</a:t>
            </a:r>
          </a:p>
          <a:p>
            <a:r>
              <a:rPr lang="en-US" dirty="0" smtClean="0"/>
              <a:t>Created Equal Employment Opportunity Commission</a:t>
            </a:r>
          </a:p>
          <a:p>
            <a:pPr lvl="1"/>
            <a:r>
              <a:rPr lang="en-US" dirty="0" smtClean="0"/>
              <a:t>Eliminated job discrimination</a:t>
            </a:r>
          </a:p>
          <a:p>
            <a:r>
              <a:rPr lang="en-US" dirty="0" smtClean="0"/>
              <a:t>Also ended discrimination based on gender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6154"/>
            <a:ext cx="2700997" cy="203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3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Battling for Black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Selma March</a:t>
            </a:r>
          </a:p>
          <a:p>
            <a:pPr lvl="1"/>
            <a:r>
              <a:rPr lang="en-US" dirty="0" smtClean="0"/>
              <a:t>Led by MLK to increase voter registration</a:t>
            </a:r>
          </a:p>
          <a:p>
            <a:pPr lvl="1"/>
            <a:r>
              <a:rPr lang="en-US" dirty="0" smtClean="0"/>
              <a:t>Demonstrators attacked by state troopers</a:t>
            </a:r>
            <a:endParaRPr lang="en-US" dirty="0" smtClean="0"/>
          </a:p>
          <a:p>
            <a:r>
              <a:rPr lang="en-US" dirty="0" smtClean="0"/>
              <a:t>Voting Rights Act of 1965</a:t>
            </a:r>
          </a:p>
          <a:p>
            <a:pPr lvl="1"/>
            <a:r>
              <a:rPr lang="en-US" dirty="0" smtClean="0"/>
              <a:t>Ensured African American’s right to vote</a:t>
            </a:r>
          </a:p>
          <a:p>
            <a:pPr lvl="1"/>
            <a:r>
              <a:rPr lang="en-US" dirty="0" smtClean="0"/>
              <a:t>Ended literacy tests</a:t>
            </a:r>
          </a:p>
          <a:p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Abolished Poll Taxes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83" y="274320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18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Civil Rights Movement becomes more radical</a:t>
            </a:r>
          </a:p>
          <a:p>
            <a:r>
              <a:rPr lang="en-US" dirty="0" smtClean="0"/>
              <a:t>Watts Riots</a:t>
            </a:r>
          </a:p>
          <a:p>
            <a:pPr lvl="1"/>
            <a:r>
              <a:rPr lang="en-US" dirty="0" smtClean="0"/>
              <a:t>Blacks loot and burn neighborhood to protest police brutality</a:t>
            </a:r>
          </a:p>
          <a:p>
            <a:r>
              <a:rPr lang="en-US" dirty="0" smtClean="0"/>
              <a:t>Malcolm X and the Nation of Islam</a:t>
            </a:r>
          </a:p>
          <a:p>
            <a:pPr lvl="1"/>
            <a:r>
              <a:rPr lang="en-US" dirty="0" smtClean="0"/>
              <a:t>Inspired Black Nationalism</a:t>
            </a:r>
          </a:p>
          <a:p>
            <a:r>
              <a:rPr lang="en-US" dirty="0" smtClean="0"/>
              <a:t>Black Panthers</a:t>
            </a:r>
          </a:p>
          <a:p>
            <a:pPr lvl="1"/>
            <a:r>
              <a:rPr lang="en-US" dirty="0" smtClean="0"/>
              <a:t>Militaristic group encourage African Americans to fight for freedoms</a:t>
            </a:r>
          </a:p>
          <a:p>
            <a:r>
              <a:rPr lang="en-US" dirty="0" smtClean="0"/>
              <a:t>Assassination of Martin Luther King Jr</a:t>
            </a:r>
          </a:p>
          <a:p>
            <a:pPr lvl="1"/>
            <a:r>
              <a:rPr lang="en-US" dirty="0" smtClean="0"/>
              <a:t>April 4, 1968</a:t>
            </a:r>
          </a:p>
          <a:p>
            <a:pPr lvl="1"/>
            <a:r>
              <a:rPr lang="en-US" dirty="0" smtClean="0"/>
              <a:t>Civil Rights Movement loses some vision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323" y="2895600"/>
            <a:ext cx="212557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843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77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Plessy v. Ferguson (1896)</a:t>
            </a:r>
          </a:p>
          <a:p>
            <a:pPr lvl="1"/>
            <a:r>
              <a:rPr lang="en-US" dirty="0" smtClean="0"/>
              <a:t>Separate but Equal was Constitutional</a:t>
            </a:r>
          </a:p>
          <a:p>
            <a:pPr lvl="1"/>
            <a:r>
              <a:rPr lang="en-US" dirty="0" smtClean="0"/>
              <a:t>Supported Segregation in the South</a:t>
            </a:r>
          </a:p>
          <a:p>
            <a:r>
              <a:rPr lang="en-US" dirty="0" smtClean="0"/>
              <a:t>Jim Crow Laws</a:t>
            </a:r>
          </a:p>
          <a:p>
            <a:pPr lvl="1"/>
            <a:r>
              <a:rPr lang="en-US" dirty="0" smtClean="0"/>
              <a:t>Kept Blacks segregated and without political power</a:t>
            </a:r>
          </a:p>
          <a:p>
            <a:r>
              <a:rPr lang="en-US" dirty="0" smtClean="0"/>
              <a:t>National Association for the Advancement of Colored People (NAACP)</a:t>
            </a:r>
          </a:p>
          <a:p>
            <a:pPr lvl="1"/>
            <a:r>
              <a:rPr lang="en-US" dirty="0" smtClean="0"/>
              <a:t>Used the Judicial system to advance rights for African Americans</a:t>
            </a:r>
          </a:p>
          <a:p>
            <a:r>
              <a:rPr lang="en-US" dirty="0" smtClean="0"/>
              <a:t>Jackie Robinson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African American in Major League Baseball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1924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15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Desegregating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Sweatt</a:t>
            </a:r>
            <a:r>
              <a:rPr lang="en-US" dirty="0" smtClean="0"/>
              <a:t> v. Painter</a:t>
            </a:r>
          </a:p>
          <a:p>
            <a:pPr lvl="1"/>
            <a:r>
              <a:rPr lang="en-US" dirty="0" smtClean="0"/>
              <a:t>Ended segregation in professional schools</a:t>
            </a:r>
          </a:p>
          <a:p>
            <a:r>
              <a:rPr lang="en-US" dirty="0" smtClean="0"/>
              <a:t>Brown v. Board of Education (1954)</a:t>
            </a:r>
          </a:p>
          <a:p>
            <a:pPr lvl="1"/>
            <a:r>
              <a:rPr lang="en-US" dirty="0" smtClean="0"/>
              <a:t>Ended Segregation in Public Schools</a:t>
            </a:r>
          </a:p>
          <a:p>
            <a:pPr lvl="1"/>
            <a:r>
              <a:rPr lang="en-US" dirty="0" smtClean="0"/>
              <a:t>Forced Desegregation in Southern Schools</a:t>
            </a:r>
          </a:p>
          <a:p>
            <a:pPr lvl="2"/>
            <a:r>
              <a:rPr lang="en-US" dirty="0" smtClean="0"/>
              <a:t>Much resistance in deep South</a:t>
            </a:r>
          </a:p>
          <a:p>
            <a:pPr lvl="1"/>
            <a:r>
              <a:rPr lang="en-US" dirty="0" smtClean="0"/>
              <a:t>Thurgood Marshall</a:t>
            </a:r>
          </a:p>
          <a:p>
            <a:pPr lvl="2"/>
            <a:r>
              <a:rPr lang="en-US" dirty="0" smtClean="0"/>
              <a:t>Led defense team for NAACP</a:t>
            </a:r>
          </a:p>
          <a:p>
            <a:r>
              <a:rPr lang="en-US" dirty="0" smtClean="0"/>
              <a:t>Warren Court</a:t>
            </a:r>
          </a:p>
          <a:p>
            <a:pPr lvl="1"/>
            <a:r>
              <a:rPr lang="en-US" dirty="0" smtClean="0"/>
              <a:t>Encouraged Supreme Court to confront civil rights issues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56029"/>
            <a:ext cx="2209800" cy="158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91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Civil Rights Movement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Rosa Parks</a:t>
            </a:r>
          </a:p>
          <a:p>
            <a:pPr lvl="1"/>
            <a:r>
              <a:rPr lang="en-US" dirty="0" smtClean="0"/>
              <a:t>Refused to give up seat on segregated bus</a:t>
            </a:r>
          </a:p>
          <a:p>
            <a:pPr lvl="1"/>
            <a:r>
              <a:rPr lang="en-US" dirty="0" smtClean="0"/>
              <a:t>Led to Montgomery Bus Boycott</a:t>
            </a:r>
          </a:p>
          <a:p>
            <a:pPr lvl="2"/>
            <a:r>
              <a:rPr lang="en-US" dirty="0" smtClean="0"/>
              <a:t>Blacks boycotted buses for about a year</a:t>
            </a:r>
          </a:p>
          <a:p>
            <a:pPr lvl="3"/>
            <a:r>
              <a:rPr lang="en-US" dirty="0" smtClean="0"/>
              <a:t>Organized by Martin Luther King Jr.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74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Seeds of the Civil Rights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Crisis at Little Rock</a:t>
            </a:r>
          </a:p>
          <a:p>
            <a:pPr lvl="1"/>
            <a:r>
              <a:rPr lang="en-US" dirty="0" smtClean="0"/>
              <a:t>Orval</a:t>
            </a:r>
            <a:r>
              <a:rPr lang="en-US" dirty="0" smtClean="0"/>
              <a:t> </a:t>
            </a:r>
            <a:r>
              <a:rPr lang="en-US" dirty="0" smtClean="0"/>
              <a:t>Faubus</a:t>
            </a:r>
            <a:r>
              <a:rPr lang="en-US" dirty="0" smtClean="0"/>
              <a:t> (gov. of Arkansas) uses National Guard to deny 9 Black students from enrolling at Central High School</a:t>
            </a:r>
          </a:p>
          <a:p>
            <a:pPr lvl="2"/>
            <a:r>
              <a:rPr lang="en-US" dirty="0" smtClean="0"/>
              <a:t>Eisenhower sends in troops to enforce desegregation</a:t>
            </a:r>
          </a:p>
          <a:p>
            <a:r>
              <a:rPr lang="en-US" dirty="0" smtClean="0"/>
              <a:t>Civil Rights Act of 1957</a:t>
            </a:r>
          </a:p>
          <a:p>
            <a:pPr lvl="1"/>
            <a:r>
              <a:rPr lang="en-US" dirty="0" smtClean="0"/>
              <a:t>Created Civil Rights Commission</a:t>
            </a:r>
          </a:p>
          <a:p>
            <a:pPr lvl="2"/>
            <a:r>
              <a:rPr lang="en-US" dirty="0" smtClean="0"/>
              <a:t>Protected Voting Rights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97089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59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Sit-In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Begins with 4 Black college students demanding service at a “whites only” counter</a:t>
            </a:r>
          </a:p>
          <a:p>
            <a:r>
              <a:rPr lang="en-US" dirty="0" smtClean="0"/>
              <a:t>Sit-ins quickly spread across America</a:t>
            </a:r>
          </a:p>
          <a:p>
            <a:r>
              <a:rPr lang="en-US" dirty="0" smtClean="0"/>
              <a:t>Student Nonviolent Coordinating Committee (SNCC)</a:t>
            </a:r>
          </a:p>
          <a:p>
            <a:pPr lvl="1"/>
            <a:r>
              <a:rPr lang="en-US" dirty="0" smtClean="0"/>
              <a:t>Helped organize student protests like sit-ins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53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Riders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Organized by Congress of Racial Equality (CORE)</a:t>
            </a:r>
          </a:p>
          <a:p>
            <a:r>
              <a:rPr lang="en-US" dirty="0" smtClean="0"/>
              <a:t>African Americans and Whites boarded buses to draw attention to the South’s refusal to integrate bus terminals</a:t>
            </a:r>
          </a:p>
          <a:p>
            <a:pPr lvl="1"/>
            <a:r>
              <a:rPr lang="en-US" dirty="0" smtClean="0"/>
              <a:t>Many attacked at stops in the South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599"/>
            <a:ext cx="3048000" cy="209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72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Struggle for 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James Meredith</a:t>
            </a:r>
          </a:p>
          <a:p>
            <a:pPr lvl="1"/>
            <a:r>
              <a:rPr lang="en-US" dirty="0" smtClean="0"/>
              <a:t>Becomes first Black student at University of Mississippi</a:t>
            </a:r>
          </a:p>
          <a:p>
            <a:pPr lvl="2"/>
            <a:r>
              <a:rPr lang="en-US" dirty="0" smtClean="0"/>
              <a:t>Protected by federal troops</a:t>
            </a:r>
          </a:p>
          <a:p>
            <a:r>
              <a:rPr lang="en-US" dirty="0" smtClean="0"/>
              <a:t>Violence in Birmingham, Alabama</a:t>
            </a:r>
          </a:p>
          <a:p>
            <a:pPr lvl="1"/>
            <a:r>
              <a:rPr lang="en-US" dirty="0" smtClean="0"/>
              <a:t>Martin Luther King Jr. organizes campaign to end discrimination in Birmingham</a:t>
            </a:r>
          </a:p>
          <a:p>
            <a:pPr lvl="2"/>
            <a:r>
              <a:rPr lang="en-US" dirty="0" smtClean="0"/>
              <a:t>Half population was Black</a:t>
            </a:r>
          </a:p>
          <a:p>
            <a:pPr lvl="2"/>
            <a:r>
              <a:rPr lang="en-US" dirty="0" smtClean="0"/>
              <a:t>Demonstrator attacked by police</a:t>
            </a:r>
          </a:p>
          <a:p>
            <a:pPr lvl="3"/>
            <a:r>
              <a:rPr lang="en-US" dirty="0" smtClean="0"/>
              <a:t>MLK arrested (Letter from a Birmingham Jail)</a:t>
            </a:r>
          </a:p>
          <a:p>
            <a:pPr lvl="3"/>
            <a:r>
              <a:rPr lang="en-US" dirty="0" smtClean="0"/>
              <a:t>Televised: shocked Americans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5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1823454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18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on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Over 200,000 demonstrators gather near Lincoln Memorial</a:t>
            </a:r>
          </a:p>
          <a:p>
            <a:r>
              <a:rPr lang="en-US" dirty="0" smtClean="0"/>
              <a:t>Martin Luther King</a:t>
            </a:r>
          </a:p>
          <a:p>
            <a:pPr lvl="1"/>
            <a:r>
              <a:rPr lang="en-US" dirty="0" smtClean="0"/>
              <a:t>“I Have a Dream” Speech</a:t>
            </a:r>
          </a:p>
          <a:p>
            <a:r>
              <a:rPr lang="en-US" dirty="0" smtClean="0"/>
              <a:t>Helped build momentum for Civil Rights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95601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482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The Civil Rights Movement</vt:lpstr>
      <vt:lpstr>Background</vt:lpstr>
      <vt:lpstr>Desegregating the South</vt:lpstr>
      <vt:lpstr>The Civil Rights Movement Begins</vt:lpstr>
      <vt:lpstr>Seeds of the Civil Rights Revolution</vt:lpstr>
      <vt:lpstr>Sit-In Movement</vt:lpstr>
      <vt:lpstr>Freedom Riders</vt:lpstr>
      <vt:lpstr>The Struggle for Civil Rights</vt:lpstr>
      <vt:lpstr>March on Washington</vt:lpstr>
      <vt:lpstr>Civil Rights Act of 1964</vt:lpstr>
      <vt:lpstr>Battling for Black Rights</vt:lpstr>
      <vt:lpstr>Black Power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Rights Movement</dc:title>
  <dc:creator>Jeremiah Wall</dc:creator>
  <cp:lastModifiedBy>Jeremiah Wall</cp:lastModifiedBy>
  <cp:revision>10</cp:revision>
  <dcterms:created xsi:type="dcterms:W3CDTF">2015-01-30T18:39:42Z</dcterms:created>
  <dcterms:modified xsi:type="dcterms:W3CDTF">2015-01-30T20:17:07Z</dcterms:modified>
</cp:coreProperties>
</file>