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4C5CA7C-82D0-47F9-94D1-E9F468C166AD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6C8E815-B25B-47EE-8A9D-395767760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CA7C-82D0-47F9-94D1-E9F468C166AD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E815-B25B-47EE-8A9D-395767760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CA7C-82D0-47F9-94D1-E9F468C166AD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E815-B25B-47EE-8A9D-395767760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CA7C-82D0-47F9-94D1-E9F468C166AD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E815-B25B-47EE-8A9D-395767760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CA7C-82D0-47F9-94D1-E9F468C166AD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E815-B25B-47EE-8A9D-395767760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CA7C-82D0-47F9-94D1-E9F468C166AD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E815-B25B-47EE-8A9D-39576776071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CA7C-82D0-47F9-94D1-E9F468C166AD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E815-B25B-47EE-8A9D-39576776071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CA7C-82D0-47F9-94D1-E9F468C166AD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E815-B25B-47EE-8A9D-395767760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CA7C-82D0-47F9-94D1-E9F468C166AD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E815-B25B-47EE-8A9D-395767760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4C5CA7C-82D0-47F9-94D1-E9F468C166AD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6C8E815-B25B-47EE-8A9D-395767760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4C5CA7C-82D0-47F9-94D1-E9F468C166AD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6C8E815-B25B-47EE-8A9D-395767760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4C5CA7C-82D0-47F9-94D1-E9F468C166AD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6C8E815-B25B-47EE-8A9D-3957677607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Civil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657600"/>
            <a:ext cx="4114800" cy="29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49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Martyrdom of Lincoln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Lincoln assassinated at Ford’s Theater 5 days after war</a:t>
            </a:r>
          </a:p>
          <a:p>
            <a:pPr lvl="1"/>
            <a:r>
              <a:rPr lang="en-US" dirty="0" smtClean="0"/>
              <a:t>John Wilkes Booth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19867"/>
            <a:ext cx="504652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92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Battle of Bull Run</a:t>
            </a:r>
          </a:p>
          <a:p>
            <a:pPr lvl="1"/>
            <a:r>
              <a:rPr lang="en-US" dirty="0" smtClean="0"/>
              <a:t>North wanted to use it as a step towards taking Richmond</a:t>
            </a:r>
          </a:p>
          <a:p>
            <a:pPr lvl="1"/>
            <a:r>
              <a:rPr lang="en-US" dirty="0" smtClean="0"/>
              <a:t>“Stonewall” Jackson and the Confederates defeat the North</a:t>
            </a:r>
          </a:p>
          <a:p>
            <a:pPr lvl="1"/>
            <a:r>
              <a:rPr lang="en-US" dirty="0" smtClean="0"/>
              <a:t>Ended hopes for a quick war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48200"/>
            <a:ext cx="25050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95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Peninsula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McClellan leads union troops towards Richmond</a:t>
            </a:r>
          </a:p>
          <a:p>
            <a:r>
              <a:rPr lang="en-US" dirty="0" smtClean="0"/>
              <a:t>Robert E. Lee and the confederates defeats McClellan at the Seven Days Battle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38600"/>
            <a:ext cx="3616271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6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</a:t>
            </a:r>
            <a:r>
              <a:rPr lang="en-US" dirty="0" err="1" smtClean="0"/>
              <a:t>Anteitam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North finds copy of Lee’s battle plans</a:t>
            </a:r>
          </a:p>
          <a:p>
            <a:r>
              <a:rPr lang="en-US" dirty="0" smtClean="0"/>
              <a:t>One of the bloodiest battles of the war</a:t>
            </a:r>
          </a:p>
          <a:p>
            <a:r>
              <a:rPr lang="en-US" dirty="0" smtClean="0"/>
              <a:t>Lee forced to retreat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57600"/>
            <a:ext cx="4191000" cy="2913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3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Emancipation Proclamation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Lincoln frees slaves in the Confederacy</a:t>
            </a:r>
          </a:p>
          <a:p>
            <a:pPr lvl="1"/>
            <a:r>
              <a:rPr lang="en-US" dirty="0" smtClean="0"/>
              <a:t>Had little immediate impact</a:t>
            </a:r>
          </a:p>
          <a:p>
            <a:pPr lvl="1"/>
            <a:r>
              <a:rPr lang="en-US" dirty="0" smtClean="0"/>
              <a:t>Lincoln did not have power in the Confederacy</a:t>
            </a:r>
          </a:p>
          <a:p>
            <a:pPr lvl="1"/>
            <a:r>
              <a:rPr lang="en-US" dirty="0" err="1" smtClean="0"/>
              <a:t>Stregthened</a:t>
            </a:r>
            <a:r>
              <a:rPr lang="en-US" dirty="0" smtClean="0"/>
              <a:t> North’s moral cause and made it clear that Lincoln planned to end slavery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1524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40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Gettysburg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Lee advances into Northern territory</a:t>
            </a:r>
          </a:p>
          <a:p>
            <a:r>
              <a:rPr lang="en-US" dirty="0" smtClean="0"/>
              <a:t>Battle of Gettysburg</a:t>
            </a:r>
          </a:p>
          <a:p>
            <a:pPr lvl="1"/>
            <a:r>
              <a:rPr lang="en-US" dirty="0" smtClean="0"/>
              <a:t>Seesaw battle at first</a:t>
            </a:r>
          </a:p>
          <a:p>
            <a:pPr lvl="1"/>
            <a:r>
              <a:rPr lang="en-US" dirty="0" smtClean="0"/>
              <a:t>Last real chance for the South to win the war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62400"/>
            <a:ext cx="500875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03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Vicksburg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Ulysses S. Grant</a:t>
            </a:r>
          </a:p>
          <a:p>
            <a:pPr lvl="1"/>
            <a:r>
              <a:rPr lang="en-US" dirty="0" smtClean="0"/>
              <a:t>Becomes leader of Union forces</a:t>
            </a:r>
          </a:p>
          <a:p>
            <a:pPr lvl="1"/>
            <a:r>
              <a:rPr lang="en-US" dirty="0" smtClean="0"/>
              <a:t>Captures Vicksburg</a:t>
            </a:r>
          </a:p>
          <a:p>
            <a:pPr lvl="2"/>
            <a:r>
              <a:rPr lang="en-US" dirty="0" smtClean="0"/>
              <a:t>Cuts off South’s use of the Mississippi</a:t>
            </a:r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62400"/>
            <a:ext cx="396077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45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Sherman Scorches Georgia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William Sherman</a:t>
            </a:r>
          </a:p>
          <a:p>
            <a:pPr lvl="1"/>
            <a:r>
              <a:rPr lang="en-US" dirty="0" smtClean="0"/>
              <a:t>Put in charge of conquering Georgia</a:t>
            </a:r>
          </a:p>
          <a:p>
            <a:pPr lvl="1"/>
            <a:r>
              <a:rPr lang="en-US" dirty="0" smtClean="0"/>
              <a:t>Captures Atlanta</a:t>
            </a:r>
          </a:p>
          <a:p>
            <a:pPr lvl="1"/>
            <a:r>
              <a:rPr lang="en-US" dirty="0" smtClean="0"/>
              <a:t>Sherman’s March</a:t>
            </a:r>
          </a:p>
          <a:p>
            <a:pPr lvl="2"/>
            <a:r>
              <a:rPr lang="en-US" dirty="0" smtClean="0"/>
              <a:t>Leaves path of destruction through Georgia and S. Carolina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267200"/>
            <a:ext cx="3037631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21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outlast Lee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Grant wins series of campaigns known as the Battle of the Wilderness</a:t>
            </a:r>
          </a:p>
          <a:p>
            <a:r>
              <a:rPr lang="en-US" dirty="0" smtClean="0"/>
              <a:t>Grant captures Richmond (Capital)</a:t>
            </a:r>
          </a:p>
          <a:p>
            <a:r>
              <a:rPr lang="en-US" dirty="0" smtClean="0"/>
              <a:t>Lee forced to surrender at Appomattox Court House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038600"/>
            <a:ext cx="375355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5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259</TotalTime>
  <Words>232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Pushpin</vt:lpstr>
      <vt:lpstr>The Civil War</vt:lpstr>
      <vt:lpstr>Bull Run</vt:lpstr>
      <vt:lpstr>The Peninsula Campaign</vt:lpstr>
      <vt:lpstr>Battle of Anteitam</vt:lpstr>
      <vt:lpstr>Emancipation Proclamation</vt:lpstr>
      <vt:lpstr>Battle of Gettysburg</vt:lpstr>
      <vt:lpstr>Battle of Vicksburg</vt:lpstr>
      <vt:lpstr>Sherman Scorches Georgia</vt:lpstr>
      <vt:lpstr>Grant outlast Lee</vt:lpstr>
      <vt:lpstr>The Martyrdom of Lincoln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Civil War</dc:title>
  <dc:creator>Jeremiah Wall</dc:creator>
  <cp:lastModifiedBy>Jeremiah Wall</cp:lastModifiedBy>
  <cp:revision>4</cp:revision>
  <dcterms:created xsi:type="dcterms:W3CDTF">2014-09-11T16:28:02Z</dcterms:created>
  <dcterms:modified xsi:type="dcterms:W3CDTF">2014-09-11T20:47:25Z</dcterms:modified>
</cp:coreProperties>
</file>