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1DCDA9-6651-4224-88AB-38B882C4858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BB5706-FBF8-474B-902B-A750B5FFC37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117180" cy="1470025"/>
          </a:xfrm>
        </p:spPr>
        <p:txBody>
          <a:bodyPr/>
          <a:lstStyle/>
          <a:p>
            <a:r>
              <a:rPr lang="en-US" dirty="0" smtClean="0"/>
              <a:t>The Great Depression and the New Deal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2995613" cy="38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2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Jobs for the Jobless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Fireside Chats</a:t>
            </a:r>
          </a:p>
          <a:p>
            <a:r>
              <a:rPr lang="en-US" dirty="0" smtClean="0"/>
              <a:t>Civilian Conservation Corps (CCC)</a:t>
            </a:r>
          </a:p>
          <a:p>
            <a:pPr lvl="1"/>
            <a:r>
              <a:rPr lang="en-US" dirty="0" smtClean="0"/>
              <a:t>Provided outdoor jobs </a:t>
            </a:r>
          </a:p>
          <a:p>
            <a:r>
              <a:rPr lang="en-US" dirty="0" smtClean="0"/>
              <a:t>Agriculture Adjustment Act (AAA)</a:t>
            </a:r>
          </a:p>
          <a:p>
            <a:pPr lvl="1"/>
            <a:r>
              <a:rPr lang="en-US" dirty="0" smtClean="0"/>
              <a:t>Gave money to farmers for mortgages</a:t>
            </a:r>
          </a:p>
          <a:p>
            <a:r>
              <a:rPr lang="en-US" dirty="0" smtClean="0"/>
              <a:t>Home Owners Loan Corporation</a:t>
            </a:r>
          </a:p>
          <a:p>
            <a:pPr lvl="1"/>
            <a:r>
              <a:rPr lang="en-US" dirty="0" smtClean="0"/>
              <a:t>Refinanced Homes</a:t>
            </a:r>
          </a:p>
          <a:p>
            <a:r>
              <a:rPr lang="en-US" dirty="0" smtClean="0"/>
              <a:t>Works Progress </a:t>
            </a:r>
            <a:r>
              <a:rPr lang="en-US" dirty="0" smtClean="0"/>
              <a:t>Administration </a:t>
            </a:r>
            <a:r>
              <a:rPr lang="en-US" dirty="0" smtClean="0"/>
              <a:t>(WPA)</a:t>
            </a:r>
          </a:p>
          <a:p>
            <a:pPr lvl="1"/>
            <a:r>
              <a:rPr lang="en-US" dirty="0" smtClean="0"/>
              <a:t>Spent money on public buildings to create jobs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2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Industry and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Recovery Administration (NRA)</a:t>
            </a:r>
          </a:p>
          <a:p>
            <a:pPr lvl="1"/>
            <a:r>
              <a:rPr lang="en-US" dirty="0" smtClean="0"/>
              <a:t>Spread out hours of labor over more employees</a:t>
            </a:r>
          </a:p>
          <a:p>
            <a:pPr lvl="2"/>
            <a:r>
              <a:rPr lang="en-US" dirty="0" smtClean="0"/>
              <a:t>Created a maximum and minimum hours worked per week</a:t>
            </a:r>
          </a:p>
          <a:p>
            <a:r>
              <a:rPr lang="en-US" dirty="0" smtClean="0"/>
              <a:t>Public Works Administration (PWA)</a:t>
            </a:r>
          </a:p>
          <a:p>
            <a:pPr lvl="1"/>
            <a:r>
              <a:rPr lang="en-US" dirty="0" smtClean="0"/>
              <a:t>Created public projects to create jobs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Repealed the 18</a:t>
            </a:r>
            <a:r>
              <a:rPr lang="en-US" baseline="30000" dirty="0" smtClean="0"/>
              <a:t>th</a:t>
            </a:r>
            <a:r>
              <a:rPr lang="en-US" dirty="0" smtClean="0"/>
              <a:t> Amendment (Prohibition)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2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Farmers not to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Farmers suffered from overproduction and low Ag. Prices</a:t>
            </a:r>
          </a:p>
          <a:p>
            <a:r>
              <a:rPr lang="en-US" dirty="0" smtClean="0"/>
              <a:t>Agriculture Adjustment </a:t>
            </a:r>
            <a:r>
              <a:rPr lang="en-US" dirty="0" smtClean="0"/>
              <a:t>Administration </a:t>
            </a:r>
            <a:r>
              <a:rPr lang="en-US" dirty="0" smtClean="0"/>
              <a:t>(AAA)</a:t>
            </a:r>
          </a:p>
          <a:p>
            <a:pPr lvl="1"/>
            <a:r>
              <a:rPr lang="en-US" dirty="0" smtClean="0"/>
              <a:t>Planned Scarcity</a:t>
            </a:r>
          </a:p>
          <a:p>
            <a:pPr lvl="2"/>
            <a:r>
              <a:rPr lang="en-US" dirty="0" smtClean="0"/>
              <a:t>Destroyed crop surpluses </a:t>
            </a:r>
          </a:p>
          <a:p>
            <a:pPr lvl="1"/>
            <a:r>
              <a:rPr lang="en-US" dirty="0" smtClean="0"/>
              <a:t>Reduced Agriculture production and raised Ag. Prices</a:t>
            </a:r>
          </a:p>
          <a:p>
            <a:r>
              <a:rPr lang="en-US" dirty="0" smtClean="0"/>
              <a:t>Soil Conservation and Domestic Allotment Act</a:t>
            </a:r>
          </a:p>
          <a:p>
            <a:pPr lvl="1"/>
            <a:r>
              <a:rPr lang="en-US" dirty="0" smtClean="0"/>
              <a:t>Paid farmers to leave fields empty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3999"/>
            <a:ext cx="4191000" cy="14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6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1933 severe drought hits the plains region</a:t>
            </a:r>
          </a:p>
          <a:p>
            <a:pPr lvl="1"/>
            <a:r>
              <a:rPr lang="en-US" dirty="0" smtClean="0"/>
              <a:t>No rain and high winds</a:t>
            </a:r>
          </a:p>
          <a:p>
            <a:pPr lvl="1"/>
            <a:r>
              <a:rPr lang="en-US" dirty="0" smtClean="0"/>
              <a:t>Top soil eroded due to overuse of land and farming techniques</a:t>
            </a:r>
          </a:p>
          <a:p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Thousands left the plains</a:t>
            </a:r>
          </a:p>
          <a:p>
            <a:pPr lvl="2"/>
            <a:r>
              <a:rPr lang="en-US" dirty="0" smtClean="0"/>
              <a:t>Many go to Southern California</a:t>
            </a:r>
          </a:p>
          <a:p>
            <a:pPr lvl="1"/>
            <a:r>
              <a:rPr lang="en-US" dirty="0" smtClean="0"/>
              <a:t>Resettlement Administration</a:t>
            </a:r>
          </a:p>
          <a:p>
            <a:pPr lvl="2"/>
            <a:r>
              <a:rPr lang="en-US" dirty="0" smtClean="0"/>
              <a:t>Helped farmers find new, productive land</a:t>
            </a:r>
          </a:p>
          <a:p>
            <a:pPr lvl="2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49" y="4114800"/>
            <a:ext cx="288584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3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Battling Bankers and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Securities and Exchange </a:t>
            </a:r>
            <a:r>
              <a:rPr lang="en-US" dirty="0" smtClean="0"/>
              <a:t>Commission </a:t>
            </a:r>
            <a:r>
              <a:rPr lang="en-US" dirty="0" smtClean="0"/>
              <a:t>(SEC)</a:t>
            </a:r>
          </a:p>
          <a:p>
            <a:pPr lvl="1"/>
            <a:r>
              <a:rPr lang="en-US" dirty="0" smtClean="0"/>
              <a:t>Oversaw the stock market</a:t>
            </a:r>
          </a:p>
          <a:p>
            <a:r>
              <a:rPr lang="en-US" dirty="0" smtClean="0"/>
              <a:t>Federal Securities Act</a:t>
            </a:r>
          </a:p>
          <a:p>
            <a:pPr lvl="1"/>
            <a:r>
              <a:rPr lang="en-US" dirty="0" smtClean="0"/>
              <a:t>Required promoters to give </a:t>
            </a:r>
            <a:r>
              <a:rPr lang="en-US" dirty="0" smtClean="0"/>
              <a:t>accurate </a:t>
            </a:r>
            <a:r>
              <a:rPr lang="en-US" dirty="0" smtClean="0"/>
              <a:t>stock information to investors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9431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8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Reform and Social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Housing Administration (FHA)</a:t>
            </a:r>
          </a:p>
          <a:p>
            <a:pPr lvl="1"/>
            <a:r>
              <a:rPr lang="en-US" dirty="0" smtClean="0"/>
              <a:t>Gave loans for houses or improvements to housing</a:t>
            </a:r>
          </a:p>
          <a:p>
            <a:pPr lvl="1"/>
            <a:r>
              <a:rPr lang="en-US" dirty="0" smtClean="0"/>
              <a:t>Still in use today</a:t>
            </a:r>
          </a:p>
          <a:p>
            <a:r>
              <a:rPr lang="en-US" dirty="0" smtClean="0"/>
              <a:t>Social Security Act</a:t>
            </a:r>
          </a:p>
          <a:p>
            <a:pPr lvl="1"/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Payments for retired workers</a:t>
            </a:r>
          </a:p>
          <a:p>
            <a:pPr lvl="1"/>
            <a:r>
              <a:rPr lang="en-US" dirty="0" smtClean="0"/>
              <a:t>Disability payments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85" y="3407898"/>
            <a:ext cx="2389515" cy="345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1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Deal for Unskilled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Labor Relations Act (Wagner Act)</a:t>
            </a:r>
          </a:p>
          <a:p>
            <a:pPr lvl="1"/>
            <a:r>
              <a:rPr lang="en-US" dirty="0" smtClean="0"/>
              <a:t>Protected rights of workers to organize and collective bargaining</a:t>
            </a:r>
          </a:p>
          <a:p>
            <a:pPr lvl="2"/>
            <a:r>
              <a:rPr lang="en-US" dirty="0" smtClean="0"/>
              <a:t>Sit-down strikes spread</a:t>
            </a:r>
          </a:p>
          <a:p>
            <a:r>
              <a:rPr lang="en-US" dirty="0" smtClean="0"/>
              <a:t>Fair Labor Standard Act (Wages and Hours Bill)</a:t>
            </a:r>
          </a:p>
          <a:p>
            <a:pPr lvl="1"/>
            <a:r>
              <a:rPr lang="en-US" dirty="0" smtClean="0"/>
              <a:t>Minimum wage and Max Hours established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5345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7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Battles 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FDR tries to get congress to expand the number of supreme court members</a:t>
            </a:r>
          </a:p>
          <a:p>
            <a:pPr lvl="1"/>
            <a:r>
              <a:rPr lang="en-US" dirty="0" smtClean="0"/>
              <a:t>From 9 to 15</a:t>
            </a:r>
          </a:p>
          <a:p>
            <a:pPr lvl="1"/>
            <a:r>
              <a:rPr lang="en-US" dirty="0" smtClean="0"/>
              <a:t>Shocks Congress and the Public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581400" cy="27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80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Roosevelt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Recession in 1937 caused by government cutbacks</a:t>
            </a:r>
          </a:p>
          <a:p>
            <a:r>
              <a:rPr lang="en-US" dirty="0" smtClean="0"/>
              <a:t>FDR begins massive deficit spending to counter</a:t>
            </a:r>
          </a:p>
          <a:p>
            <a:pPr lvl="1"/>
            <a:r>
              <a:rPr lang="en-US" dirty="0" smtClean="0"/>
              <a:t>Inspired by John M. Keynes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895600" cy="24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112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Deal or Raw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Criticism of the New Deal</a:t>
            </a:r>
          </a:p>
          <a:p>
            <a:pPr lvl="1"/>
            <a:r>
              <a:rPr lang="en-US" dirty="0" smtClean="0"/>
              <a:t>Wasteful Spending</a:t>
            </a:r>
          </a:p>
          <a:p>
            <a:pPr lvl="1"/>
            <a:r>
              <a:rPr lang="en-US" dirty="0" smtClean="0"/>
              <a:t>Increased power of government</a:t>
            </a:r>
          </a:p>
          <a:p>
            <a:pPr lvl="1"/>
            <a:r>
              <a:rPr lang="en-US" dirty="0" smtClean="0"/>
              <a:t>National Debt</a:t>
            </a:r>
          </a:p>
          <a:p>
            <a:pPr lvl="1"/>
            <a:r>
              <a:rPr lang="en-US" dirty="0" smtClean="0"/>
              <a:t>Failed to Cure the Depression</a:t>
            </a:r>
          </a:p>
          <a:p>
            <a:r>
              <a:rPr lang="en-US" dirty="0" smtClean="0"/>
              <a:t>Father Charles Coughlin</a:t>
            </a:r>
          </a:p>
          <a:p>
            <a:pPr lvl="1"/>
            <a:r>
              <a:rPr lang="en-US" dirty="0" smtClean="0"/>
              <a:t>Used Radio show to criticize the New Deal</a:t>
            </a:r>
          </a:p>
          <a:p>
            <a:r>
              <a:rPr lang="en-US" dirty="0" smtClean="0"/>
              <a:t>Senator Huey P. Long</a:t>
            </a:r>
          </a:p>
          <a:p>
            <a:pPr lvl="1"/>
            <a:r>
              <a:rPr lang="en-US" dirty="0" smtClean="0"/>
              <a:t>“Share Our Wealth” Program</a:t>
            </a:r>
          </a:p>
          <a:p>
            <a:r>
              <a:rPr lang="en-US" dirty="0" smtClean="0"/>
              <a:t>Townshend Plan</a:t>
            </a:r>
          </a:p>
          <a:p>
            <a:pPr lvl="1"/>
            <a:r>
              <a:rPr lang="en-US" dirty="0" smtClean="0"/>
              <a:t>Plan to encourage retirement to free up jobs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12" y="1896794"/>
            <a:ext cx="26089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35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Stock Speculation</a:t>
            </a:r>
          </a:p>
          <a:p>
            <a:pPr lvl="1"/>
            <a:r>
              <a:rPr lang="en-US" dirty="0" smtClean="0"/>
              <a:t>Buying on Margin</a:t>
            </a:r>
          </a:p>
          <a:p>
            <a:pPr lvl="2"/>
            <a:r>
              <a:rPr lang="en-US" dirty="0" smtClean="0"/>
              <a:t>Borrowing Money to invest</a:t>
            </a:r>
          </a:p>
          <a:p>
            <a:r>
              <a:rPr lang="en-US" dirty="0" smtClean="0"/>
              <a:t>Overproduction of Goods</a:t>
            </a:r>
          </a:p>
          <a:p>
            <a:pPr lvl="1"/>
            <a:r>
              <a:rPr lang="en-US" dirty="0" smtClean="0"/>
              <a:t>Led to falling prices (esp. Agriculture)</a:t>
            </a:r>
          </a:p>
          <a:p>
            <a:r>
              <a:rPr lang="en-US" dirty="0" smtClean="0"/>
              <a:t>Unequal Distribution of Wealth</a:t>
            </a:r>
          </a:p>
          <a:p>
            <a:r>
              <a:rPr lang="en-US" dirty="0" smtClean="0"/>
              <a:t>Economic Problems Abroad</a:t>
            </a:r>
          </a:p>
          <a:p>
            <a:r>
              <a:rPr lang="en-US" dirty="0" smtClean="0"/>
              <a:t>Stock Market Crash 1929</a:t>
            </a:r>
          </a:p>
          <a:p>
            <a:pPr lvl="1"/>
            <a:r>
              <a:rPr lang="en-US" dirty="0" smtClean="0"/>
              <a:t>Black Tuesday</a:t>
            </a:r>
          </a:p>
          <a:p>
            <a:pPr lvl="1"/>
            <a:r>
              <a:rPr lang="en-US" dirty="0" smtClean="0"/>
              <a:t>Stock holders pull out of market, causing stock prices to </a:t>
            </a:r>
            <a:r>
              <a:rPr lang="en-US" dirty="0" smtClean="0"/>
              <a:t>plummet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71" y="1447800"/>
            <a:ext cx="3136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391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840839"/>
          </a:xfrm>
        </p:spPr>
        <p:txBody>
          <a:bodyPr/>
          <a:lstStyle/>
          <a:p>
            <a:r>
              <a:rPr lang="en-US" dirty="0" smtClean="0"/>
              <a:t>New Deal provided relief from the Depression</a:t>
            </a:r>
          </a:p>
          <a:p>
            <a:r>
              <a:rPr lang="en-US" dirty="0" smtClean="0"/>
              <a:t>Increased role of Federal Government </a:t>
            </a:r>
            <a:endParaRPr lang="en-US" dirty="0"/>
          </a:p>
          <a:p>
            <a:r>
              <a:rPr lang="en-US" dirty="0" smtClean="0"/>
              <a:t>Ended some abuses in Business and Capitalism</a:t>
            </a:r>
          </a:p>
          <a:p>
            <a:r>
              <a:rPr lang="en-US" dirty="0" smtClean="0"/>
              <a:t>Provided safeguards to prevent future economic disasters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048000" cy="275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53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6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Unemployment skyrockets</a:t>
            </a:r>
          </a:p>
          <a:p>
            <a:r>
              <a:rPr lang="en-US" dirty="0" smtClean="0"/>
              <a:t>Wages reduced</a:t>
            </a:r>
          </a:p>
          <a:p>
            <a:r>
              <a:rPr lang="en-US" dirty="0" smtClean="0"/>
              <a:t>Loss of Life Savings</a:t>
            </a:r>
          </a:p>
          <a:p>
            <a:r>
              <a:rPr lang="en-US" dirty="0" smtClean="0"/>
              <a:t>Birthrates Decline</a:t>
            </a:r>
          </a:p>
          <a:p>
            <a:r>
              <a:rPr lang="en-US" dirty="0" smtClean="0"/>
              <a:t>Hoovervilles</a:t>
            </a:r>
            <a:endParaRPr lang="en-US" dirty="0" smtClean="0"/>
          </a:p>
          <a:p>
            <a:pPr lvl="1"/>
            <a:r>
              <a:rPr lang="en-US" dirty="0" smtClean="0"/>
              <a:t>Shantytowns grow outside cities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90" y="3434862"/>
            <a:ext cx="3525360" cy="27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9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Battles 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Hoover reluctant to intervene</a:t>
            </a:r>
          </a:p>
          <a:p>
            <a:pPr lvl="1"/>
            <a:r>
              <a:rPr lang="en-US" dirty="0" smtClean="0"/>
              <a:t>Supported free enterprise</a:t>
            </a:r>
          </a:p>
          <a:p>
            <a:pPr lvl="1"/>
            <a:r>
              <a:rPr lang="en-US" dirty="0" smtClean="0"/>
              <a:t>Did not believe in government handouts</a:t>
            </a:r>
          </a:p>
          <a:p>
            <a:r>
              <a:rPr lang="en-US" dirty="0" smtClean="0"/>
              <a:t>Finally decides to help major industries like railroads and banks</a:t>
            </a:r>
          </a:p>
          <a:p>
            <a:pPr lvl="1"/>
            <a:r>
              <a:rPr lang="en-US" dirty="0" smtClean="0"/>
              <a:t>Public Works Projects</a:t>
            </a:r>
          </a:p>
          <a:p>
            <a:pPr lvl="2"/>
            <a:r>
              <a:rPr lang="en-US" dirty="0" smtClean="0"/>
              <a:t>Hoover Dam</a:t>
            </a:r>
          </a:p>
          <a:p>
            <a:pPr lvl="1"/>
            <a:r>
              <a:rPr lang="en-US" dirty="0" smtClean="0"/>
              <a:t>Reconstruction Finance Corporation</a:t>
            </a:r>
          </a:p>
          <a:p>
            <a:pPr lvl="2"/>
            <a:r>
              <a:rPr lang="en-US" dirty="0" smtClean="0"/>
              <a:t>Gave loans to banks and railroads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53438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5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Bonus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WWI veterans march on Washington demanding immediate payouts on war bonuses</a:t>
            </a:r>
          </a:p>
          <a:p>
            <a:pPr lvl="1"/>
            <a:r>
              <a:rPr lang="en-US" dirty="0" smtClean="0"/>
              <a:t>Riots break out </a:t>
            </a:r>
          </a:p>
          <a:p>
            <a:pPr lvl="1"/>
            <a:r>
              <a:rPr lang="en-US" dirty="0" smtClean="0"/>
              <a:t>Demands are rejected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429000" cy="277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Hoover Pioneers the Good Neighbor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Neighbor Policy</a:t>
            </a:r>
          </a:p>
          <a:p>
            <a:pPr lvl="1"/>
            <a:r>
              <a:rPr lang="en-US" dirty="0" smtClean="0"/>
              <a:t>Wanted to improve relationship with Latin America</a:t>
            </a:r>
          </a:p>
          <a:p>
            <a:pPr lvl="1"/>
            <a:r>
              <a:rPr lang="en-US" dirty="0" smtClean="0"/>
              <a:t>Withdrew troops</a:t>
            </a:r>
          </a:p>
          <a:p>
            <a:pPr lvl="1"/>
            <a:r>
              <a:rPr lang="en-US" dirty="0" smtClean="0"/>
              <a:t>Encourage U.S. Investment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39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Humiliation in 1932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Fredrick D. Roosevelt</a:t>
            </a:r>
          </a:p>
          <a:p>
            <a:pPr lvl="1"/>
            <a:r>
              <a:rPr lang="en-US" dirty="0" smtClean="0"/>
              <a:t>Gov. of New York</a:t>
            </a:r>
          </a:p>
          <a:p>
            <a:pPr lvl="1"/>
            <a:r>
              <a:rPr lang="en-US" dirty="0" smtClean="0"/>
              <a:t>Polio</a:t>
            </a:r>
          </a:p>
          <a:p>
            <a:pPr lvl="1"/>
            <a:r>
              <a:rPr lang="en-US" dirty="0" smtClean="0"/>
              <a:t>Eleanor Roosevelt</a:t>
            </a:r>
          </a:p>
          <a:p>
            <a:pPr lvl="1"/>
            <a:r>
              <a:rPr lang="en-US" dirty="0" smtClean="0"/>
              <a:t>Preached New Deal for the “Forgotten Man”</a:t>
            </a:r>
          </a:p>
          <a:p>
            <a:r>
              <a:rPr lang="en-US" dirty="0" smtClean="0"/>
              <a:t>FDR beats Hoover in 1932 election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98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and the 3 R’s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Relief, Recovery, and Reform</a:t>
            </a:r>
          </a:p>
          <a:p>
            <a:r>
              <a:rPr lang="en-US" dirty="0" smtClean="0"/>
              <a:t>100 Days</a:t>
            </a:r>
          </a:p>
          <a:p>
            <a:pPr lvl="1"/>
            <a:r>
              <a:rPr lang="en-US" dirty="0" smtClean="0"/>
              <a:t>FDR and Congress pass huge amount of new </a:t>
            </a:r>
            <a:r>
              <a:rPr lang="en-US" dirty="0" smtClean="0"/>
              <a:t>legislation</a:t>
            </a:r>
            <a:endParaRPr lang="en-US" dirty="0" smtClean="0"/>
          </a:p>
          <a:p>
            <a:r>
              <a:rPr lang="en-US" dirty="0" smtClean="0"/>
              <a:t>New Deal</a:t>
            </a:r>
          </a:p>
          <a:p>
            <a:pPr lvl="1"/>
            <a:r>
              <a:rPr lang="en-US" dirty="0" smtClean="0"/>
              <a:t>Aimed at carrying out 3 R’s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0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Tackles Money and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 Banking Relief Act</a:t>
            </a:r>
          </a:p>
          <a:p>
            <a:pPr lvl="1"/>
            <a:r>
              <a:rPr lang="en-US" dirty="0" smtClean="0"/>
              <a:t>Gave President power to regulate banks</a:t>
            </a:r>
          </a:p>
          <a:p>
            <a:r>
              <a:rPr lang="en-US" dirty="0" smtClean="0"/>
              <a:t>Banking Reform Act</a:t>
            </a:r>
          </a:p>
          <a:p>
            <a:pPr lvl="1"/>
            <a:r>
              <a:rPr lang="en-US" dirty="0" smtClean="0"/>
              <a:t>Created Federal Deposit Insurance Corporation (FDIC)</a:t>
            </a:r>
          </a:p>
          <a:p>
            <a:pPr lvl="3"/>
            <a:r>
              <a:rPr lang="en-US" dirty="0" smtClean="0"/>
              <a:t>Protected peoples money in Banks</a:t>
            </a:r>
          </a:p>
          <a:p>
            <a:r>
              <a:rPr lang="en-US" dirty="0" smtClean="0"/>
              <a:t>Ended the Gold Standard</a:t>
            </a:r>
          </a:p>
          <a:p>
            <a:pPr lvl="1"/>
            <a:r>
              <a:rPr lang="en-US" dirty="0" smtClean="0"/>
              <a:t>Led to “managed currency”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4343399"/>
            <a:ext cx="2828925" cy="251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7373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207</TotalTime>
  <Words>685</Words>
  <Application>Microsoft Office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Spring</vt:lpstr>
      <vt:lpstr>The Great Depression and the New Deal</vt:lpstr>
      <vt:lpstr>Causes of Depression</vt:lpstr>
      <vt:lpstr>Effects of the Great Depression</vt:lpstr>
      <vt:lpstr>Hoover Battles the Depression</vt:lpstr>
      <vt:lpstr>The Bonus Army</vt:lpstr>
      <vt:lpstr>Hoover Pioneers the Good Neighbor Policy</vt:lpstr>
      <vt:lpstr>Hoover’s Humiliation in 1932</vt:lpstr>
      <vt:lpstr>FDR and the 3 R’s</vt:lpstr>
      <vt:lpstr>FDR Tackles Money and Banking</vt:lpstr>
      <vt:lpstr>Creating Jobs for the Jobless</vt:lpstr>
      <vt:lpstr>Helping Industry and Labor</vt:lpstr>
      <vt:lpstr>Paying Farmers not to Farm</vt:lpstr>
      <vt:lpstr>The Dust Bowl</vt:lpstr>
      <vt:lpstr>Battling Bankers and Big Business</vt:lpstr>
      <vt:lpstr>Housing Reform and Social Security</vt:lpstr>
      <vt:lpstr>A New Deal for Unskilled Labor</vt:lpstr>
      <vt:lpstr>FDR Battles the Supreme Court</vt:lpstr>
      <vt:lpstr>The Roosevelt Recession</vt:lpstr>
      <vt:lpstr>New Deal or Raw Deal?</vt:lpstr>
      <vt:lpstr>FDR’s Balance Sheet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 and the New Deal</dc:title>
  <dc:creator>Jeremiah Wall</dc:creator>
  <cp:lastModifiedBy>Jeremiah Wall</cp:lastModifiedBy>
  <cp:revision>8</cp:revision>
  <dcterms:created xsi:type="dcterms:W3CDTF">2014-11-05T19:01:25Z</dcterms:created>
  <dcterms:modified xsi:type="dcterms:W3CDTF">2014-11-06T19:17:48Z</dcterms:modified>
</cp:coreProperties>
</file>