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E80974C-8F27-45E1-A887-C5F18474DA0B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F514E1-2FED-4101-8C15-376F0BC080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Progressive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5200"/>
            <a:ext cx="4167591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8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“Trust Buster”</a:t>
            </a:r>
          </a:p>
          <a:p>
            <a:pPr lvl="1"/>
            <a:r>
              <a:rPr lang="en-US" dirty="0" smtClean="0"/>
              <a:t>Helped tame monopolies</a:t>
            </a:r>
          </a:p>
          <a:p>
            <a:r>
              <a:rPr lang="en-US" dirty="0" smtClean="0"/>
              <a:t>Conservation</a:t>
            </a:r>
          </a:p>
          <a:p>
            <a:r>
              <a:rPr lang="en-US" dirty="0" smtClean="0"/>
              <a:t>Increased power of the President</a:t>
            </a:r>
          </a:p>
          <a:p>
            <a:r>
              <a:rPr lang="en-US" dirty="0" smtClean="0"/>
              <a:t>Shaped the Progressive Movement</a:t>
            </a:r>
          </a:p>
          <a:p>
            <a:r>
              <a:rPr lang="en-US" dirty="0" smtClean="0"/>
              <a:t>Square Deal</a:t>
            </a:r>
          </a:p>
          <a:p>
            <a:r>
              <a:rPr lang="en-US" dirty="0" smtClean="0"/>
              <a:t>Helped U.S. become bigger World Power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Roosevelt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2362200" cy="321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343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Dollar Diplomacy</a:t>
            </a:r>
          </a:p>
          <a:p>
            <a:pPr lvl="1"/>
            <a:r>
              <a:rPr lang="en-US" dirty="0" smtClean="0"/>
              <a:t>Favored use of American investments over use of force in foreign policy</a:t>
            </a:r>
          </a:p>
          <a:p>
            <a:pPr lvl="1"/>
            <a:r>
              <a:rPr lang="en-US" dirty="0" smtClean="0"/>
              <a:t>Invested in Latin America, but still used force when needed</a:t>
            </a:r>
          </a:p>
          <a:p>
            <a:r>
              <a:rPr lang="en-US" dirty="0" smtClean="0"/>
              <a:t>Payne-Aldrich Bill</a:t>
            </a:r>
          </a:p>
          <a:p>
            <a:pPr lvl="1"/>
            <a:r>
              <a:rPr lang="en-US" dirty="0" smtClean="0"/>
              <a:t>Raised tariffs on many goods</a:t>
            </a:r>
          </a:p>
          <a:p>
            <a:r>
              <a:rPr lang="en-US" dirty="0" smtClean="0"/>
              <a:t>Ballinger-Pinchot Controversy</a:t>
            </a:r>
          </a:p>
          <a:p>
            <a:pPr lvl="1"/>
            <a:r>
              <a:rPr lang="en-US" dirty="0" smtClean="0"/>
              <a:t>Ballinger opens up reserved lands for development</a:t>
            </a:r>
          </a:p>
          <a:p>
            <a:pPr lvl="1"/>
            <a:r>
              <a:rPr lang="en-US" dirty="0" smtClean="0"/>
              <a:t>Pinchot attacks Ballinger, but is released by Taft</a:t>
            </a:r>
          </a:p>
          <a:p>
            <a:pPr lvl="1"/>
            <a:r>
              <a:rPr lang="en-US" dirty="0" smtClean="0"/>
              <a:t>Weakens the Republican Party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Taft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34" y="445770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29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Children’s Bureau</a:t>
            </a:r>
          </a:p>
          <a:p>
            <a:pPr lvl="1"/>
            <a:r>
              <a:rPr lang="en-US" dirty="0" smtClean="0"/>
              <a:t>Investigated child labor</a:t>
            </a:r>
          </a:p>
          <a:p>
            <a:r>
              <a:rPr lang="en-US" dirty="0" smtClean="0"/>
              <a:t>Bureau of Mines</a:t>
            </a:r>
          </a:p>
          <a:p>
            <a:pPr lvl="1"/>
            <a:r>
              <a:rPr lang="en-US" dirty="0" smtClean="0"/>
              <a:t>Monitored mining companies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Taft’s Progressive Reforms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5486400" cy="207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73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Woodrow Wilson wins 1912 election</a:t>
            </a:r>
          </a:p>
          <a:p>
            <a:r>
              <a:rPr lang="en-US" dirty="0" smtClean="0"/>
              <a:t>Underwood Tariff Bill</a:t>
            </a:r>
          </a:p>
          <a:p>
            <a:pPr lvl="1"/>
            <a:r>
              <a:rPr lang="en-US" dirty="0" smtClean="0"/>
              <a:t>Lowered Tariffs</a:t>
            </a:r>
          </a:p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Created graduated federal income tax</a:t>
            </a:r>
          </a:p>
          <a:p>
            <a:r>
              <a:rPr lang="en-US" dirty="0" smtClean="0"/>
              <a:t>Federal Reserve Act</a:t>
            </a:r>
          </a:p>
          <a:p>
            <a:pPr lvl="1"/>
            <a:r>
              <a:rPr lang="en-US" dirty="0" smtClean="0"/>
              <a:t>Created new federal reserve board</a:t>
            </a:r>
          </a:p>
          <a:p>
            <a:pPr lvl="2"/>
            <a:r>
              <a:rPr lang="en-US" dirty="0" smtClean="0"/>
              <a:t>Oversaw 12 regional banking districts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 Progressivism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2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Trade Commission Act</a:t>
            </a:r>
          </a:p>
          <a:p>
            <a:pPr lvl="1"/>
            <a:r>
              <a:rPr lang="en-US" dirty="0" smtClean="0"/>
              <a:t>Appointed commission to oversee industries</a:t>
            </a:r>
          </a:p>
          <a:p>
            <a:pPr lvl="1"/>
            <a:r>
              <a:rPr lang="en-US" dirty="0" smtClean="0"/>
              <a:t>Ended many unfair trade practices</a:t>
            </a:r>
          </a:p>
          <a:p>
            <a:r>
              <a:rPr lang="en-US" dirty="0" smtClean="0"/>
              <a:t>Clayton Anti-Trusts Act</a:t>
            </a:r>
          </a:p>
          <a:p>
            <a:pPr lvl="1"/>
            <a:r>
              <a:rPr lang="en-US" dirty="0" smtClean="0"/>
              <a:t>Extended power of Sherman Anti-Trusts Act</a:t>
            </a:r>
          </a:p>
          <a:p>
            <a:pPr lvl="1"/>
            <a:r>
              <a:rPr lang="en-US" dirty="0" smtClean="0"/>
              <a:t>Added more restrictions to Trusts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Wilson Tames the Trusts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371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46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Wilson withdraws from Roosevelt’s aggressive foreign policy</a:t>
            </a:r>
          </a:p>
          <a:p>
            <a:pPr lvl="1"/>
            <a:r>
              <a:rPr lang="en-US" dirty="0" smtClean="0"/>
              <a:t>Disliked Imperialism</a:t>
            </a:r>
          </a:p>
          <a:p>
            <a:pPr lvl="1"/>
            <a:r>
              <a:rPr lang="en-US" dirty="0" smtClean="0"/>
              <a:t>Jones Act</a:t>
            </a:r>
          </a:p>
          <a:p>
            <a:pPr lvl="2"/>
            <a:r>
              <a:rPr lang="en-US" dirty="0" smtClean="0"/>
              <a:t>Gave Philippines “Territory” status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Directions in Foreign Policy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51475"/>
            <a:ext cx="2438400" cy="2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114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investors controlled many industries in Mexico</a:t>
            </a:r>
          </a:p>
          <a:p>
            <a:r>
              <a:rPr lang="en-US" dirty="0" smtClean="0"/>
              <a:t>Revolution in Mexico </a:t>
            </a:r>
          </a:p>
          <a:p>
            <a:pPr lvl="1"/>
            <a:r>
              <a:rPr lang="en-US" dirty="0" smtClean="0"/>
              <a:t>Many migrate to U.S.</a:t>
            </a:r>
          </a:p>
          <a:p>
            <a:pPr lvl="1"/>
            <a:r>
              <a:rPr lang="en-US" dirty="0" smtClean="0"/>
              <a:t>U.S. sends weapons to revolutionaries trying to overthrow General Huerta</a:t>
            </a:r>
          </a:p>
          <a:p>
            <a:pPr lvl="1"/>
            <a:r>
              <a:rPr lang="en-US" dirty="0" smtClean="0"/>
              <a:t>Eventually U.S. troops are sent to try to restore order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Mexican Revolution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043" y="5153465"/>
            <a:ext cx="1219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285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WWI begins in Europe</a:t>
            </a:r>
          </a:p>
          <a:p>
            <a:r>
              <a:rPr lang="en-US" dirty="0" smtClean="0"/>
              <a:t>U.S. tried to maintain neutrality</a:t>
            </a:r>
          </a:p>
          <a:p>
            <a:r>
              <a:rPr lang="en-US" dirty="0" smtClean="0"/>
              <a:t>U.S. businesses and banks loan money to allies</a:t>
            </a:r>
          </a:p>
          <a:p>
            <a:pPr lvl="1"/>
            <a:r>
              <a:rPr lang="en-US" dirty="0" smtClean="0"/>
              <a:t>Helps pull U.S. out of recession</a:t>
            </a:r>
          </a:p>
          <a:p>
            <a:r>
              <a:rPr lang="en-US" dirty="0" smtClean="0"/>
              <a:t>German Submarine Warfare</a:t>
            </a:r>
          </a:p>
          <a:p>
            <a:pPr lvl="1"/>
            <a:r>
              <a:rPr lang="en-US" dirty="0" smtClean="0"/>
              <a:t>Germany was attacking ships trading with Britain</a:t>
            </a:r>
          </a:p>
          <a:p>
            <a:pPr lvl="1"/>
            <a:r>
              <a:rPr lang="en-US" dirty="0" smtClean="0"/>
              <a:t>Sinking of the Lusitania</a:t>
            </a:r>
          </a:p>
          <a:p>
            <a:pPr lvl="2"/>
            <a:r>
              <a:rPr lang="en-US" dirty="0" smtClean="0"/>
              <a:t>British passenger ship with 128 Americans</a:t>
            </a:r>
          </a:p>
          <a:p>
            <a:pPr lvl="2"/>
            <a:r>
              <a:rPr lang="en-US" dirty="0" smtClean="0"/>
              <a:t>Outrages American public, but Wilson avoids war</a:t>
            </a:r>
          </a:p>
          <a:p>
            <a:r>
              <a:rPr lang="en-US" dirty="0" smtClean="0"/>
              <a:t>1916 Presidential Election</a:t>
            </a:r>
          </a:p>
          <a:p>
            <a:pPr lvl="1"/>
            <a:r>
              <a:rPr lang="en-US" dirty="0" smtClean="0"/>
              <a:t>Wilson Wins under Slogan “He Kept Us Out of War”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Precious Neutrality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12" y="24384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09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Populism</a:t>
            </a:r>
          </a:p>
          <a:p>
            <a:r>
              <a:rPr lang="en-US" dirty="0" smtClean="0"/>
              <a:t>Spread of Socialist Ideas</a:t>
            </a:r>
          </a:p>
          <a:p>
            <a:r>
              <a:rPr lang="en-US" dirty="0" smtClean="0"/>
              <a:t>Social Gospel Movement</a:t>
            </a:r>
          </a:p>
          <a:p>
            <a:r>
              <a:rPr lang="en-US" dirty="0" smtClean="0"/>
              <a:t>Female Activism</a:t>
            </a:r>
          </a:p>
          <a:p>
            <a:r>
              <a:rPr lang="en-US" dirty="0" smtClean="0"/>
              <a:t>Muckrakers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Roots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109739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76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Muckrakers helped expose many social problems</a:t>
            </a:r>
          </a:p>
          <a:p>
            <a:r>
              <a:rPr lang="en-US" dirty="0" smtClean="0"/>
              <a:t>Lincoln Steffens</a:t>
            </a:r>
          </a:p>
          <a:p>
            <a:pPr lvl="1"/>
            <a:r>
              <a:rPr lang="en-US" dirty="0" smtClean="0"/>
              <a:t>Wrote about corrupt “Big Business”</a:t>
            </a:r>
          </a:p>
          <a:p>
            <a:r>
              <a:rPr lang="en-US" dirty="0" smtClean="0"/>
              <a:t>Ida M. Tarbell</a:t>
            </a:r>
          </a:p>
          <a:p>
            <a:pPr lvl="1"/>
            <a:r>
              <a:rPr lang="en-US" dirty="0" smtClean="0"/>
              <a:t>Corruption in Standard Oil Company</a:t>
            </a:r>
          </a:p>
          <a:p>
            <a:r>
              <a:rPr lang="en-US" dirty="0" smtClean="0"/>
              <a:t>David G. Phillips</a:t>
            </a:r>
          </a:p>
          <a:p>
            <a:pPr lvl="1"/>
            <a:r>
              <a:rPr lang="en-US" dirty="0" smtClean="0"/>
              <a:t>Corruption in the Senate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Raking Muck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057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3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Worked to increase citizens power over government</a:t>
            </a:r>
          </a:p>
          <a:p>
            <a:r>
              <a:rPr lang="en-US" dirty="0" smtClean="0"/>
              <a:t>Initiative</a:t>
            </a:r>
          </a:p>
          <a:p>
            <a:pPr lvl="1"/>
            <a:r>
              <a:rPr lang="en-US" dirty="0" smtClean="0"/>
              <a:t>Voters could directly propose legislation (laws)</a:t>
            </a:r>
          </a:p>
          <a:p>
            <a:r>
              <a:rPr lang="en-US" dirty="0" smtClean="0"/>
              <a:t>Referendum</a:t>
            </a:r>
          </a:p>
          <a:p>
            <a:pPr lvl="1"/>
            <a:r>
              <a:rPr lang="en-US" dirty="0" smtClean="0"/>
              <a:t>Laws placed on ballot for public vote</a:t>
            </a:r>
          </a:p>
          <a:p>
            <a:r>
              <a:rPr lang="en-US" dirty="0" smtClean="0"/>
              <a:t>Recall</a:t>
            </a:r>
          </a:p>
          <a:p>
            <a:pPr lvl="1"/>
            <a:r>
              <a:rPr lang="en-US" dirty="0" smtClean="0"/>
              <a:t>Ability to remove elected officials</a:t>
            </a:r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1"/>
            <a:r>
              <a:rPr lang="en-US" dirty="0" smtClean="0"/>
              <a:t>Direct Election of U.S. Senators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Progressivism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1981200" cy="240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981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6585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Women played a big role in the Progressive movement</a:t>
            </a:r>
          </a:p>
          <a:p>
            <a:r>
              <a:rPr lang="en-US" dirty="0" smtClean="0"/>
              <a:t>Settlement Houses (Jane Addams)</a:t>
            </a:r>
          </a:p>
          <a:p>
            <a:r>
              <a:rPr lang="en-US" dirty="0" smtClean="0"/>
              <a:t>National Consumers League</a:t>
            </a:r>
          </a:p>
          <a:p>
            <a:pPr lvl="1"/>
            <a:r>
              <a:rPr lang="en-US" dirty="0" smtClean="0"/>
              <a:t>Fought for better working conditions</a:t>
            </a:r>
          </a:p>
          <a:p>
            <a:r>
              <a:rPr lang="en-US" dirty="0" smtClean="0"/>
              <a:t>Prohibition</a:t>
            </a:r>
          </a:p>
          <a:p>
            <a:pPr lvl="1"/>
            <a:r>
              <a:rPr lang="en-US" dirty="0" smtClean="0"/>
              <a:t>Women’s Christian Temperance Movement</a:t>
            </a:r>
          </a:p>
          <a:p>
            <a:pPr lvl="2"/>
            <a:r>
              <a:rPr lang="en-US" dirty="0" smtClean="0"/>
              <a:t>Worked to outlaw alcohol</a:t>
            </a:r>
          </a:p>
          <a:p>
            <a:pPr lvl="1"/>
            <a:r>
              <a:rPr lang="en-US" dirty="0" smtClean="0"/>
              <a:t>Many states and counties pass “dry” laws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Women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02235"/>
            <a:ext cx="4715535" cy="155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30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Corporations</a:t>
            </a:r>
          </a:p>
          <a:p>
            <a:r>
              <a:rPr lang="en-US" dirty="0" smtClean="0"/>
              <a:t>Consumer Protection</a:t>
            </a:r>
          </a:p>
          <a:p>
            <a:r>
              <a:rPr lang="en-US" dirty="0" smtClean="0"/>
              <a:t>Conservation of Natural Resources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TR’s Square Deal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819400" cy="325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99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 of Commerce and Labor</a:t>
            </a:r>
          </a:p>
          <a:p>
            <a:pPr lvl="1"/>
            <a:r>
              <a:rPr lang="en-US" dirty="0" smtClean="0"/>
              <a:t>Included Bureau of Corporations</a:t>
            </a:r>
          </a:p>
          <a:p>
            <a:pPr lvl="2"/>
            <a:r>
              <a:rPr lang="en-US" dirty="0" smtClean="0"/>
              <a:t>Helped break monopolies and trusts</a:t>
            </a:r>
          </a:p>
          <a:p>
            <a:r>
              <a:rPr lang="en-US" dirty="0" smtClean="0"/>
              <a:t>Stronger regulation of railroads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 Corrals the Corporations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52445"/>
            <a:ext cx="3124200" cy="33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10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Upton Sinclair’s “The Jungle”</a:t>
            </a:r>
          </a:p>
          <a:p>
            <a:pPr lvl="1"/>
            <a:r>
              <a:rPr lang="en-US" dirty="0" smtClean="0"/>
              <a:t>Described unsanitary conditions in meat packing industry</a:t>
            </a:r>
          </a:p>
          <a:p>
            <a:r>
              <a:rPr lang="en-US" dirty="0" smtClean="0"/>
              <a:t>Meat Inspection Act</a:t>
            </a:r>
          </a:p>
          <a:p>
            <a:pPr lvl="1"/>
            <a:r>
              <a:rPr lang="en-US" dirty="0" smtClean="0"/>
              <a:t>Meat inspected by federal government</a:t>
            </a:r>
          </a:p>
          <a:p>
            <a:r>
              <a:rPr lang="en-US" dirty="0" smtClean="0"/>
              <a:t>Pure Food and Drug Act</a:t>
            </a:r>
          </a:p>
          <a:p>
            <a:pPr lvl="1"/>
            <a:r>
              <a:rPr lang="en-US" dirty="0" smtClean="0"/>
              <a:t>Prevented mislabeling of foods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Caring for the Consumer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1676400"/>
            <a:ext cx="1724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16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Forest Reserve Act</a:t>
            </a:r>
          </a:p>
          <a:p>
            <a:r>
              <a:rPr lang="en-US" dirty="0" smtClean="0"/>
              <a:t>Newlands Act</a:t>
            </a:r>
          </a:p>
          <a:p>
            <a:pPr lvl="1"/>
            <a:r>
              <a:rPr lang="en-US" dirty="0" smtClean="0"/>
              <a:t>Helped bring irrigation to western deserts</a:t>
            </a:r>
          </a:p>
          <a:p>
            <a:r>
              <a:rPr lang="en-US" dirty="0" smtClean="0"/>
              <a:t>Preserved over 125 million acres of forests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Control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988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</TotalTime>
  <Words>518</Words>
  <Application>Microsoft Office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The Progressive Era</vt:lpstr>
      <vt:lpstr>Progressive Roots</vt:lpstr>
      <vt:lpstr>Raking Muck</vt:lpstr>
      <vt:lpstr>Political Progressivism</vt:lpstr>
      <vt:lpstr>Progressive Women</vt:lpstr>
      <vt:lpstr>TR’s Square Deal</vt:lpstr>
      <vt:lpstr>TR Corrals the Corporations</vt:lpstr>
      <vt:lpstr>Caring for the Consumer</vt:lpstr>
      <vt:lpstr>Earth Control</vt:lpstr>
      <vt:lpstr>Legacy of Roosevelt</vt:lpstr>
      <vt:lpstr>President Taft</vt:lpstr>
      <vt:lpstr>Taft’s Progressive Reforms</vt:lpstr>
      <vt:lpstr>Wilson Progressivism</vt:lpstr>
      <vt:lpstr>Wilson Tames the Trusts</vt:lpstr>
      <vt:lpstr>New Directions in Foreign Policy</vt:lpstr>
      <vt:lpstr>The Mexican Revolution</vt:lpstr>
      <vt:lpstr>A Precious Neutrality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</dc:title>
  <dc:creator>Jeremiah Wall</dc:creator>
  <cp:lastModifiedBy>Jeremiah Wall</cp:lastModifiedBy>
  <cp:revision>6</cp:revision>
  <dcterms:created xsi:type="dcterms:W3CDTF">2014-10-08T17:37:54Z</dcterms:created>
  <dcterms:modified xsi:type="dcterms:W3CDTF">2014-10-08T18:28:11Z</dcterms:modified>
</cp:coreProperties>
</file>