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E776E2-7428-4379-AEE3-5298740CFE11}" type="datetimeFigureOut">
              <a:rPr lang="en-US" smtClean="0"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73A33A5-2DA9-4A08-8DE4-21A147C6DFA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Stormy Sixties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9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Kennedy’s 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Strengthen Education</a:t>
            </a:r>
          </a:p>
          <a:p>
            <a:pPr lvl="1"/>
            <a:r>
              <a:rPr lang="en-US" dirty="0" smtClean="0"/>
              <a:t>Increase Health Insurance to Elderly</a:t>
            </a:r>
          </a:p>
          <a:p>
            <a:r>
              <a:rPr lang="en-US" dirty="0" smtClean="0"/>
              <a:t>Peace Corps</a:t>
            </a:r>
          </a:p>
          <a:p>
            <a:pPr lvl="1"/>
            <a:r>
              <a:rPr lang="en-US" dirty="0" smtClean="0"/>
              <a:t>Volunteers to help underdeveloped nations</a:t>
            </a:r>
          </a:p>
          <a:p>
            <a:r>
              <a:rPr lang="en-US" dirty="0" smtClean="0"/>
              <a:t>Strengthening the Economy</a:t>
            </a:r>
          </a:p>
          <a:p>
            <a:pPr lvl="1"/>
            <a:r>
              <a:rPr lang="en-US" dirty="0" smtClean="0"/>
              <a:t>Cut Taxes</a:t>
            </a:r>
          </a:p>
          <a:p>
            <a:pPr lvl="1"/>
            <a:r>
              <a:rPr lang="en-US" dirty="0" smtClean="0"/>
              <a:t>Invested in Space program</a:t>
            </a:r>
          </a:p>
          <a:p>
            <a:pPr lvl="2"/>
            <a:r>
              <a:rPr lang="en-US" dirty="0" smtClean="0"/>
              <a:t>Goal to land on the moon</a:t>
            </a:r>
          </a:p>
          <a:p>
            <a:r>
              <a:rPr lang="en-US" dirty="0" smtClean="0"/>
              <a:t>Many of Kennedy’s liberal programs were blocked by congress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1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Rumblings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Berlin Wall</a:t>
            </a:r>
          </a:p>
          <a:p>
            <a:pPr lvl="1"/>
            <a:r>
              <a:rPr lang="en-US" dirty="0" smtClean="0"/>
              <a:t>Soviets build wall to keep East Germans from flooding to the west</a:t>
            </a:r>
          </a:p>
          <a:p>
            <a:r>
              <a:rPr lang="en-US" dirty="0" smtClean="0"/>
              <a:t>“Flexible Response”</a:t>
            </a:r>
          </a:p>
          <a:p>
            <a:pPr lvl="1"/>
            <a:r>
              <a:rPr lang="en-US" dirty="0" smtClean="0"/>
              <a:t>Build up Americas conventional weapons</a:t>
            </a:r>
          </a:p>
          <a:p>
            <a:pPr lvl="1"/>
            <a:r>
              <a:rPr lang="en-US" dirty="0" smtClean="0"/>
              <a:t>Give America more options when dealing with foreign aggression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6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Cuban Confrontations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Alliance for Progress</a:t>
            </a:r>
          </a:p>
          <a:p>
            <a:pPr lvl="1"/>
            <a:r>
              <a:rPr lang="en-US" dirty="0" smtClean="0"/>
              <a:t>Gave aid to Latin American countries</a:t>
            </a:r>
          </a:p>
          <a:p>
            <a:r>
              <a:rPr lang="en-US" dirty="0" smtClean="0"/>
              <a:t>Bay of Pigs</a:t>
            </a:r>
          </a:p>
          <a:p>
            <a:pPr lvl="1"/>
            <a:r>
              <a:rPr lang="en-US" dirty="0" smtClean="0"/>
              <a:t>CIA backed plan to overthrow Castro in Cuba</a:t>
            </a:r>
          </a:p>
          <a:p>
            <a:pPr lvl="1"/>
            <a:r>
              <a:rPr lang="en-US" dirty="0" smtClean="0"/>
              <a:t>Ultimately fails and pushes Cuba closer to the Soviet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5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Cuban Missile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334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October 1962</a:t>
            </a:r>
          </a:p>
          <a:p>
            <a:pPr lvl="1"/>
            <a:r>
              <a:rPr lang="en-US" dirty="0" smtClean="0"/>
              <a:t>Nuclear missiles discovered in Cuba</a:t>
            </a:r>
          </a:p>
          <a:p>
            <a:pPr lvl="1"/>
            <a:r>
              <a:rPr lang="en-US" dirty="0" smtClean="0"/>
              <a:t>Kennedy sets up blockade around Cuba</a:t>
            </a:r>
          </a:p>
          <a:p>
            <a:pPr lvl="1"/>
            <a:r>
              <a:rPr lang="en-US" dirty="0" smtClean="0"/>
              <a:t>U.S. and Soviets on brink of war for 13 days</a:t>
            </a:r>
          </a:p>
          <a:p>
            <a:pPr lvl="1"/>
            <a:r>
              <a:rPr lang="en-US" dirty="0" smtClean="0"/>
              <a:t>Khrushchev finally backs down</a:t>
            </a:r>
          </a:p>
          <a:p>
            <a:pPr lvl="2"/>
            <a:r>
              <a:rPr lang="en-US" dirty="0" smtClean="0"/>
              <a:t>Agrees to remove missiles</a:t>
            </a:r>
          </a:p>
          <a:p>
            <a:pPr lvl="2"/>
            <a:r>
              <a:rPr lang="en-US" dirty="0" smtClean="0"/>
              <a:t>U.S. agrees not to overthrow Castro</a:t>
            </a:r>
          </a:p>
          <a:p>
            <a:pPr lvl="3"/>
            <a:r>
              <a:rPr lang="en-US" dirty="0" smtClean="0"/>
              <a:t>Also promise to remove U.S. missiles in Turkey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5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Warren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 Warren</a:t>
            </a:r>
          </a:p>
          <a:p>
            <a:pPr lvl="1"/>
            <a:r>
              <a:rPr lang="en-US" dirty="0" smtClean="0"/>
              <a:t>Chief Justice of Supreme Court</a:t>
            </a:r>
          </a:p>
          <a:p>
            <a:pPr lvl="1"/>
            <a:r>
              <a:rPr lang="en-US" dirty="0" smtClean="0"/>
              <a:t>“One man, one vote”</a:t>
            </a:r>
          </a:p>
          <a:p>
            <a:pPr lvl="2"/>
            <a:r>
              <a:rPr lang="en-US" dirty="0" smtClean="0"/>
              <a:t>All citizens votes should have equal weight</a:t>
            </a:r>
          </a:p>
          <a:p>
            <a:pPr lvl="2"/>
            <a:r>
              <a:rPr lang="en-US" dirty="0" smtClean="0"/>
              <a:t>Shifted political power to the urban areas</a:t>
            </a:r>
          </a:p>
          <a:p>
            <a:pPr lvl="1"/>
            <a:r>
              <a:rPr lang="en-US" dirty="0" smtClean="0"/>
              <a:t>Due Process</a:t>
            </a:r>
          </a:p>
          <a:p>
            <a:pPr lvl="2"/>
            <a:r>
              <a:rPr lang="en-US" dirty="0" smtClean="0"/>
              <a:t>Courts must follow proper procedures in a case</a:t>
            </a:r>
          </a:p>
          <a:p>
            <a:pPr lvl="2"/>
            <a:r>
              <a:rPr lang="en-US" dirty="0" smtClean="0"/>
              <a:t>Supported by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9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Killing of Kennedy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22, 1963</a:t>
            </a:r>
          </a:p>
          <a:p>
            <a:pPr lvl="1"/>
            <a:r>
              <a:rPr lang="en-US" dirty="0" smtClean="0"/>
              <a:t>Killed in Dallas by Lee Harvey Oswald</a:t>
            </a:r>
          </a:p>
          <a:p>
            <a:pPr lvl="1"/>
            <a:r>
              <a:rPr lang="en-US" dirty="0" smtClean="0"/>
              <a:t>Lyndon Baines Johnson takes over presidency</a:t>
            </a:r>
          </a:p>
          <a:p>
            <a:pPr lvl="2"/>
            <a:r>
              <a:rPr lang="en-US" dirty="0" smtClean="0"/>
              <a:t>From Texas</a:t>
            </a:r>
          </a:p>
          <a:p>
            <a:pPr lvl="2"/>
            <a:r>
              <a:rPr lang="en-US" dirty="0" smtClean="0"/>
              <a:t>Continued Kennedy’s Civil Rights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9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LBJ’s Economic and Social Welfare Programs</a:t>
            </a:r>
          </a:p>
          <a:p>
            <a:r>
              <a:rPr lang="en-US" dirty="0" smtClean="0"/>
              <a:t>“War on Poverty”</a:t>
            </a:r>
          </a:p>
          <a:p>
            <a:r>
              <a:rPr lang="en-US" dirty="0" smtClean="0"/>
              <a:t>Department of Housing and Urban Development (HUD)</a:t>
            </a:r>
          </a:p>
          <a:p>
            <a:pPr lvl="1"/>
            <a:r>
              <a:rPr lang="en-US" dirty="0" smtClean="0"/>
              <a:t>Improved transportation and housing in the cities</a:t>
            </a:r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Head Start</a:t>
            </a:r>
          </a:p>
          <a:p>
            <a:pPr lvl="2"/>
            <a:r>
              <a:rPr lang="en-US" dirty="0" smtClean="0"/>
              <a:t>Helped lower-class preschool children</a:t>
            </a:r>
          </a:p>
          <a:p>
            <a:r>
              <a:rPr lang="en-US" dirty="0" smtClean="0"/>
              <a:t>Medicare</a:t>
            </a:r>
          </a:p>
          <a:p>
            <a:pPr lvl="1"/>
            <a:r>
              <a:rPr lang="en-US" dirty="0" smtClean="0"/>
              <a:t>Aid for elderly</a:t>
            </a:r>
          </a:p>
          <a:p>
            <a:r>
              <a:rPr lang="en-US" dirty="0" smtClean="0"/>
              <a:t>Medicaid</a:t>
            </a:r>
          </a:p>
          <a:p>
            <a:pPr lvl="1"/>
            <a:r>
              <a:rPr lang="en-US" dirty="0" smtClean="0"/>
              <a:t>Aide for poor</a:t>
            </a:r>
          </a:p>
          <a:p>
            <a:r>
              <a:rPr lang="en-US" dirty="0" smtClean="0"/>
              <a:t>Immigration and Nationality Act</a:t>
            </a:r>
          </a:p>
          <a:p>
            <a:pPr lvl="1"/>
            <a:r>
              <a:rPr lang="en-US" dirty="0" smtClean="0"/>
              <a:t>Increased number of immigrants allowed in U.S.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74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Upheaval of the 1960’s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Counter-Culture</a:t>
            </a:r>
          </a:p>
          <a:p>
            <a:pPr lvl="1"/>
            <a:r>
              <a:rPr lang="en-US" dirty="0" smtClean="0"/>
              <a:t>Opposed traditional American ways</a:t>
            </a:r>
          </a:p>
          <a:p>
            <a:pPr lvl="1"/>
            <a:r>
              <a:rPr lang="en-US" dirty="0" smtClean="0"/>
              <a:t>Protested Vietnam War</a:t>
            </a:r>
          </a:p>
          <a:p>
            <a:pPr lvl="1"/>
            <a:r>
              <a:rPr lang="en-US" dirty="0" smtClean="0"/>
              <a:t>Joined communes to escape society</a:t>
            </a:r>
          </a:p>
          <a:p>
            <a:pPr lvl="1"/>
            <a:r>
              <a:rPr lang="en-US" dirty="0" smtClean="0"/>
              <a:t>Sexual Revolution</a:t>
            </a:r>
          </a:p>
          <a:p>
            <a:pPr lvl="2"/>
            <a:r>
              <a:rPr lang="en-US" dirty="0" smtClean="0"/>
              <a:t>Birth control pills give women control over pregnancy</a:t>
            </a:r>
          </a:p>
        </p:txBody>
      </p:sp>
    </p:spTree>
    <p:extLst>
      <p:ext uri="{BB962C8B-B14F-4D97-AF65-F5344CB8AC3E}">
        <p14:creationId xmlns:p14="http://schemas.microsoft.com/office/powerpoint/2010/main" val="870875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</TotalTime>
  <Words>322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The Stormy Sixties</vt:lpstr>
      <vt:lpstr>Kennedy’s New Frontier</vt:lpstr>
      <vt:lpstr>Rumblings in Europe</vt:lpstr>
      <vt:lpstr>Cuban Confrontations</vt:lpstr>
      <vt:lpstr>Cuban Missile Crisis</vt:lpstr>
      <vt:lpstr>The Warren Court</vt:lpstr>
      <vt:lpstr>The Killing of Kennedy</vt:lpstr>
      <vt:lpstr>The Great Society</vt:lpstr>
      <vt:lpstr>Cultural Upheaval of the 1960’s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Stormy Sixties</dc:title>
  <dc:creator>Jeremiah Wall</dc:creator>
  <cp:lastModifiedBy>Jeremiah Wall</cp:lastModifiedBy>
  <cp:revision>5</cp:revision>
  <dcterms:created xsi:type="dcterms:W3CDTF">2015-01-29T18:57:18Z</dcterms:created>
  <dcterms:modified xsi:type="dcterms:W3CDTF">2015-01-29T19:28:50Z</dcterms:modified>
</cp:coreProperties>
</file>