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7A8DF74-BFD1-46FD-AE16-6DCBCB6860C0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12C8A18-BE3D-4CD2-B149-BCFE9D741E2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Vietnam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5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Powers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Pentagon Papers</a:t>
            </a:r>
          </a:p>
          <a:p>
            <a:pPr lvl="1"/>
            <a:r>
              <a:rPr lang="en-US" dirty="0" smtClean="0"/>
              <a:t>Americans find out government had lied about aspects of the Vietnam War</a:t>
            </a:r>
          </a:p>
          <a:p>
            <a:r>
              <a:rPr lang="en-US" dirty="0" smtClean="0"/>
              <a:t>War Powers Act</a:t>
            </a:r>
          </a:p>
          <a:p>
            <a:pPr lvl="1"/>
            <a:r>
              <a:rPr lang="en-US" dirty="0" smtClean="0"/>
              <a:t>Required President to report to Congress within 48 hours of committing troops to conflict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235" y="39685"/>
            <a:ext cx="3438525" cy="252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408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Defeat in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1975 North Vietnam takes over the South</a:t>
            </a:r>
          </a:p>
          <a:p>
            <a:pPr lvl="1"/>
            <a:r>
              <a:rPr lang="en-US" dirty="0" smtClean="0"/>
              <a:t>Unites Vietnam under Communist regime</a:t>
            </a:r>
          </a:p>
          <a:p>
            <a:r>
              <a:rPr lang="en-US" dirty="0" smtClean="0"/>
              <a:t>America loses prestige and self-confidence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907" y="0"/>
            <a:ext cx="17240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67200"/>
            <a:ext cx="4645613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87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French in Indochina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France controlled Vietnam after World War II</a:t>
            </a:r>
          </a:p>
          <a:p>
            <a:pPr lvl="1"/>
            <a:r>
              <a:rPr lang="en-US" dirty="0" smtClean="0"/>
              <a:t>Vietnam leader Ho Chi Minh leads push for independence</a:t>
            </a:r>
          </a:p>
          <a:p>
            <a:pPr lvl="1"/>
            <a:r>
              <a:rPr lang="en-US" dirty="0" smtClean="0"/>
              <a:t>Leaders in East and South-East Asia become increasingly communist</a:t>
            </a:r>
          </a:p>
          <a:p>
            <a:r>
              <a:rPr lang="en-US" dirty="0" smtClean="0"/>
              <a:t>War with France</a:t>
            </a:r>
          </a:p>
          <a:p>
            <a:pPr lvl="1"/>
            <a:r>
              <a:rPr lang="en-US" dirty="0" smtClean="0"/>
              <a:t>U.S. supports France against Vietnam</a:t>
            </a:r>
          </a:p>
          <a:p>
            <a:pPr lvl="2"/>
            <a:r>
              <a:rPr lang="en-US" dirty="0" smtClean="0"/>
              <a:t>With money and supplies</a:t>
            </a:r>
          </a:p>
          <a:p>
            <a:pPr lvl="1"/>
            <a:r>
              <a:rPr lang="en-US" dirty="0" smtClean="0"/>
              <a:t>France lose the War</a:t>
            </a:r>
          </a:p>
          <a:p>
            <a:pPr lvl="2"/>
            <a:r>
              <a:rPr lang="en-US" dirty="0" smtClean="0"/>
              <a:t>Vietnam divided under the Geneva Accords</a:t>
            </a:r>
          </a:p>
          <a:p>
            <a:pPr lvl="3"/>
            <a:r>
              <a:rPr lang="en-US" dirty="0" smtClean="0"/>
              <a:t>North: Communist</a:t>
            </a:r>
          </a:p>
          <a:p>
            <a:pPr lvl="3"/>
            <a:r>
              <a:rPr lang="en-US" dirty="0" smtClean="0"/>
              <a:t>South: Pro-Western regime supported by U.S.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186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18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Escalation in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Government in S. Vietnam unpopular</a:t>
            </a:r>
          </a:p>
          <a:p>
            <a:pPr lvl="1"/>
            <a:r>
              <a:rPr lang="en-US" dirty="0" smtClean="0"/>
              <a:t>Under Ngo </a:t>
            </a:r>
            <a:r>
              <a:rPr lang="en-US" dirty="0" smtClean="0"/>
              <a:t>Dinh</a:t>
            </a:r>
            <a:r>
              <a:rPr lang="en-US" dirty="0" smtClean="0"/>
              <a:t> Diem</a:t>
            </a:r>
          </a:p>
          <a:p>
            <a:pPr lvl="1"/>
            <a:r>
              <a:rPr lang="en-US" dirty="0" smtClean="0"/>
              <a:t>Corrupt</a:t>
            </a:r>
          </a:p>
          <a:p>
            <a:pPr lvl="1"/>
            <a:r>
              <a:rPr lang="en-US" dirty="0" smtClean="0"/>
              <a:t>Attack Buddhism</a:t>
            </a:r>
          </a:p>
          <a:p>
            <a:r>
              <a:rPr lang="en-US" dirty="0" smtClean="0"/>
              <a:t>U.S. send troops to protect Diem government</a:t>
            </a:r>
          </a:p>
          <a:p>
            <a:pPr lvl="1"/>
            <a:r>
              <a:rPr lang="en-US" dirty="0" smtClean="0"/>
              <a:t>Diem overthrown </a:t>
            </a:r>
          </a:p>
          <a:p>
            <a:pPr lvl="1"/>
            <a:r>
              <a:rPr lang="en-US" dirty="0" smtClean="0"/>
              <a:t>U.S. pulled deeper into Vietnam conflict</a:t>
            </a:r>
          </a:p>
          <a:p>
            <a:r>
              <a:rPr lang="en-US" dirty="0" smtClean="0"/>
              <a:t>Gulf of Tonkin Resolution</a:t>
            </a:r>
          </a:p>
          <a:p>
            <a:pPr lvl="1"/>
            <a:r>
              <a:rPr lang="en-US" dirty="0" smtClean="0"/>
              <a:t>Gave President power to make war to protect any country under threat of communist aggression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25" y="1752600"/>
            <a:ext cx="21145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47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Americanizing the Vietnam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 Rolling Thunder</a:t>
            </a:r>
          </a:p>
          <a:p>
            <a:pPr lvl="1"/>
            <a:r>
              <a:rPr lang="en-US" dirty="0" smtClean="0"/>
              <a:t>Increased bombings against N. Vietnam</a:t>
            </a:r>
          </a:p>
          <a:p>
            <a:r>
              <a:rPr lang="en-US" dirty="0" smtClean="0"/>
              <a:t>Americanization</a:t>
            </a:r>
          </a:p>
          <a:p>
            <a:pPr lvl="1"/>
            <a:r>
              <a:rPr lang="en-US" dirty="0" smtClean="0"/>
              <a:t>Vietnam war increasingly fought by U.S. Troops</a:t>
            </a:r>
          </a:p>
          <a:p>
            <a:r>
              <a:rPr lang="en-US" dirty="0" smtClean="0"/>
              <a:t>Domino Theory</a:t>
            </a:r>
          </a:p>
          <a:p>
            <a:pPr lvl="1"/>
            <a:r>
              <a:rPr lang="en-US" dirty="0" smtClean="0"/>
              <a:t>U.S. afraid if they let S. Vietnam fall to communism, other nations would follow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464" y="5105400"/>
            <a:ext cx="189053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05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Vexations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Discontent to Vietnam War </a:t>
            </a:r>
          </a:p>
          <a:p>
            <a:pPr lvl="1"/>
            <a:r>
              <a:rPr lang="en-US" dirty="0" smtClean="0"/>
              <a:t>Anti-war Protests</a:t>
            </a:r>
          </a:p>
          <a:p>
            <a:pPr lvl="1"/>
            <a:r>
              <a:rPr lang="en-US" dirty="0" smtClean="0"/>
              <a:t>Draft Dodging</a:t>
            </a:r>
          </a:p>
          <a:p>
            <a:pPr lvl="1"/>
            <a:r>
              <a:rPr lang="en-US" dirty="0" smtClean="0"/>
              <a:t>Marches</a:t>
            </a:r>
          </a:p>
          <a:p>
            <a:pPr lvl="1"/>
            <a:r>
              <a:rPr lang="en-US" dirty="0" smtClean="0"/>
              <a:t>Opposition in Congress</a:t>
            </a:r>
          </a:p>
          <a:p>
            <a:pPr lvl="2"/>
            <a:r>
              <a:rPr lang="en-US" dirty="0" smtClean="0"/>
              <a:t>Senate Committee on Foreign Relations</a:t>
            </a:r>
          </a:p>
          <a:p>
            <a:pPr lvl="1"/>
            <a:r>
              <a:rPr lang="en-US" dirty="0" smtClean="0"/>
              <a:t>Credibility Gap</a:t>
            </a:r>
          </a:p>
          <a:p>
            <a:pPr lvl="2"/>
            <a:r>
              <a:rPr lang="en-US" dirty="0" smtClean="0"/>
              <a:t>Questioned the truthfulness of the government about the war</a:t>
            </a:r>
          </a:p>
          <a:p>
            <a:pPr lvl="1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09800"/>
            <a:ext cx="2962275" cy="2033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04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Topples Johnson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Tet Offensive</a:t>
            </a:r>
          </a:p>
          <a:p>
            <a:pPr lvl="1"/>
            <a:r>
              <a:rPr lang="en-US" dirty="0" smtClean="0"/>
              <a:t>Viet Cong launch surprise attack in S. Vietnam</a:t>
            </a:r>
          </a:p>
          <a:p>
            <a:pPr lvl="1"/>
            <a:r>
              <a:rPr lang="en-US" dirty="0" smtClean="0"/>
              <a:t>Viet Cong defeated after massive casualties</a:t>
            </a:r>
          </a:p>
          <a:p>
            <a:pPr lvl="2"/>
            <a:r>
              <a:rPr lang="en-US" dirty="0" smtClean="0"/>
              <a:t>Showed U.S. was not close to winning the war</a:t>
            </a:r>
          </a:p>
          <a:p>
            <a:r>
              <a:rPr lang="en-US" dirty="0" smtClean="0"/>
              <a:t>Lyndon B. Johnson</a:t>
            </a:r>
          </a:p>
          <a:p>
            <a:pPr lvl="1"/>
            <a:r>
              <a:rPr lang="en-US" dirty="0" smtClean="0"/>
              <a:t>Announced he would begin to ease U.S. involvement in Vietnam</a:t>
            </a:r>
          </a:p>
          <a:p>
            <a:pPr lvl="1"/>
            <a:r>
              <a:rPr lang="en-US" dirty="0" smtClean="0"/>
              <a:t>Also would not run for reelection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953000"/>
            <a:ext cx="24003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21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 “</a:t>
            </a:r>
            <a:r>
              <a:rPr lang="en-US" dirty="0" smtClean="0"/>
              <a:t>Vietnamizes</a:t>
            </a:r>
            <a:r>
              <a:rPr lang="en-US" dirty="0" smtClean="0"/>
              <a:t>”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Vietnamization</a:t>
            </a:r>
            <a:endParaRPr lang="en-US" dirty="0" smtClean="0"/>
          </a:p>
          <a:p>
            <a:pPr lvl="1"/>
            <a:r>
              <a:rPr lang="en-US" dirty="0" smtClean="0"/>
              <a:t>Plan to withdraw U.S. troops and turn war over the S. Vietnamese</a:t>
            </a:r>
          </a:p>
          <a:p>
            <a:r>
              <a:rPr lang="en-US" dirty="0" smtClean="0"/>
              <a:t>Anti-War Protestors</a:t>
            </a:r>
          </a:p>
          <a:p>
            <a:pPr lvl="1"/>
            <a:r>
              <a:rPr lang="en-US" dirty="0" smtClean="0"/>
              <a:t>Known as “Doves”</a:t>
            </a:r>
          </a:p>
          <a:p>
            <a:pPr lvl="1"/>
            <a:r>
              <a:rPr lang="en-US" dirty="0" smtClean="0"/>
              <a:t>Stage protests</a:t>
            </a:r>
          </a:p>
          <a:p>
            <a:r>
              <a:rPr lang="en-US" dirty="0" smtClean="0"/>
              <a:t>Silent Majority</a:t>
            </a:r>
          </a:p>
          <a:p>
            <a:pPr lvl="1"/>
            <a:r>
              <a:rPr lang="en-US" dirty="0" smtClean="0"/>
              <a:t>Those who supported the war, but not outspoken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76600"/>
            <a:ext cx="20193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71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the Vietnam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My Lai</a:t>
            </a:r>
          </a:p>
          <a:p>
            <a:pPr lvl="1"/>
            <a:r>
              <a:rPr lang="en-US" dirty="0" smtClean="0"/>
              <a:t>U.S. troops massacre women and children in Vietnam village</a:t>
            </a:r>
          </a:p>
          <a:p>
            <a:r>
              <a:rPr lang="en-US" dirty="0" smtClean="0"/>
              <a:t>Ho Chi Minh Trail</a:t>
            </a:r>
          </a:p>
          <a:p>
            <a:pPr lvl="1"/>
            <a:r>
              <a:rPr lang="en-US" dirty="0" smtClean="0"/>
              <a:t>Trail to ship supplies from N. Vietnam to Viet Cong in South</a:t>
            </a:r>
          </a:p>
          <a:p>
            <a:r>
              <a:rPr lang="en-US" dirty="0" smtClean="0"/>
              <a:t>Attack on Cambodia</a:t>
            </a:r>
          </a:p>
          <a:p>
            <a:pPr lvl="1"/>
            <a:r>
              <a:rPr lang="en-US" dirty="0" smtClean="0"/>
              <a:t>Used by N. Vietnam at station for supplies and troops</a:t>
            </a:r>
          </a:p>
          <a:p>
            <a:pPr lvl="1"/>
            <a:r>
              <a:rPr lang="en-US" dirty="0" smtClean="0"/>
              <a:t>Sparked protest in America</a:t>
            </a:r>
          </a:p>
          <a:p>
            <a:pPr lvl="2"/>
            <a:r>
              <a:rPr lang="en-US" dirty="0" smtClean="0"/>
              <a:t>Kent State University</a:t>
            </a:r>
          </a:p>
          <a:p>
            <a:pPr lvl="3"/>
            <a:r>
              <a:rPr lang="en-US" dirty="0" smtClean="0"/>
              <a:t>4 Protestors killed</a:t>
            </a:r>
          </a:p>
          <a:p>
            <a:pPr lvl="1"/>
            <a:r>
              <a:rPr lang="en-US" dirty="0" smtClean="0"/>
              <a:t>Congress repeals the Gulf of Tonkin deal</a:t>
            </a:r>
          </a:p>
          <a:p>
            <a:pPr lvl="1"/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Lowered Voting age to 18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76800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539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Bombing North Vietnam to the Peace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Nixon begins massive bombings against the North</a:t>
            </a:r>
          </a:p>
          <a:p>
            <a:pPr lvl="1"/>
            <a:r>
              <a:rPr lang="en-US" dirty="0" smtClean="0"/>
              <a:t>Wanted to force them to peace settlement</a:t>
            </a:r>
          </a:p>
          <a:p>
            <a:pPr lvl="1"/>
            <a:r>
              <a:rPr lang="en-US" dirty="0" smtClean="0"/>
              <a:t>Agree to Cease-fire 1973</a:t>
            </a:r>
          </a:p>
          <a:p>
            <a:pPr lvl="1"/>
            <a:r>
              <a:rPr lang="en-US" dirty="0" smtClean="0"/>
              <a:t>U.S. withdraws remaining troops from Vietnam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23812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443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440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The Vietnam War</vt:lpstr>
      <vt:lpstr>The French in Indochina</vt:lpstr>
      <vt:lpstr>Escalation in Vietnam</vt:lpstr>
      <vt:lpstr>Americanizing the Vietnam War</vt:lpstr>
      <vt:lpstr>Vietnam Vexations</vt:lpstr>
      <vt:lpstr>Vietnam Topples Johnson</vt:lpstr>
      <vt:lpstr>Nixon “Vietnamizes” the War</vt:lpstr>
      <vt:lpstr>Expanding the Vietnam War</vt:lpstr>
      <vt:lpstr>Bombing North Vietnam to the Peace Table</vt:lpstr>
      <vt:lpstr>The War Powers Act</vt:lpstr>
      <vt:lpstr>Defeat in Vietnam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Vietnam War</dc:title>
  <dc:creator>Jeremiah Wall</dc:creator>
  <cp:lastModifiedBy>Jeremiah Wall</cp:lastModifiedBy>
  <cp:revision>7</cp:revision>
  <dcterms:created xsi:type="dcterms:W3CDTF">2015-02-13T18:30:58Z</dcterms:created>
  <dcterms:modified xsi:type="dcterms:W3CDTF">2015-02-13T19:31:26Z</dcterms:modified>
</cp:coreProperties>
</file>