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9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286340-9FCC-4F0B-9C9B-FA3D5577FB90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5EF76-860E-41F9-B07F-FC3048D87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War to End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3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766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Forging a War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Preserve Food and Goods</a:t>
            </a:r>
          </a:p>
          <a:p>
            <a:pPr lvl="1"/>
            <a:r>
              <a:rPr lang="en-US" dirty="0" smtClean="0"/>
              <a:t>“Victory Gardens”</a:t>
            </a:r>
          </a:p>
          <a:p>
            <a:r>
              <a:rPr lang="en-US" dirty="0" smtClean="0"/>
              <a:t>War Loans and Bonds</a:t>
            </a:r>
          </a:p>
          <a:p>
            <a:pPr lvl="1"/>
            <a:r>
              <a:rPr lang="en-US" dirty="0" smtClean="0"/>
              <a:t>“Victory Bonds”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55852"/>
            <a:ext cx="3733800" cy="282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412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Plowboys to Doughboys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Selective Service Act</a:t>
            </a:r>
          </a:p>
          <a:p>
            <a:pPr lvl="1"/>
            <a:r>
              <a:rPr lang="en-US" dirty="0" smtClean="0"/>
              <a:t>Conscription of Soldiers</a:t>
            </a:r>
          </a:p>
          <a:p>
            <a:pPr lvl="1"/>
            <a:r>
              <a:rPr lang="en-US" dirty="0" smtClean="0"/>
              <a:t>21-30 year old men had to register</a:t>
            </a:r>
          </a:p>
          <a:p>
            <a:pPr lvl="1"/>
            <a:r>
              <a:rPr lang="en-US" dirty="0" smtClean="0"/>
              <a:t>Lottery system </a:t>
            </a:r>
          </a:p>
          <a:p>
            <a:r>
              <a:rPr lang="en-US" dirty="0" smtClean="0"/>
              <a:t>African Americans</a:t>
            </a:r>
          </a:p>
          <a:p>
            <a:pPr lvl="1"/>
            <a:r>
              <a:rPr lang="en-US" dirty="0" smtClean="0"/>
              <a:t>Served in segregated units</a:t>
            </a:r>
          </a:p>
          <a:p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First war for women to official serve in armed forces</a:t>
            </a:r>
          </a:p>
          <a:p>
            <a:pPr lvl="2"/>
            <a:r>
              <a:rPr lang="en-US" dirty="0" smtClean="0"/>
              <a:t>Clerical jobs and Nurses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2409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441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American troops helped bolster the Western Front</a:t>
            </a:r>
          </a:p>
          <a:p>
            <a:pPr lvl="1"/>
            <a:r>
              <a:rPr lang="en-US" dirty="0" smtClean="0"/>
              <a:t>Trench Warfare used to combat Machine Guns</a:t>
            </a:r>
          </a:p>
          <a:p>
            <a:r>
              <a:rPr lang="en-US" dirty="0" smtClean="0"/>
              <a:t>Americans help halt the German Advance</a:t>
            </a:r>
          </a:p>
          <a:p>
            <a:r>
              <a:rPr lang="en-US" dirty="0" smtClean="0"/>
              <a:t>Battle of Argonne Forest</a:t>
            </a:r>
          </a:p>
          <a:p>
            <a:pPr lvl="1"/>
            <a:r>
              <a:rPr lang="en-US" dirty="0" smtClean="0"/>
              <a:t>U.S. Troops begin to drive Germans back</a:t>
            </a:r>
          </a:p>
          <a:p>
            <a:pPr lvl="1"/>
            <a:r>
              <a:rPr lang="en-US" dirty="0" smtClean="0"/>
              <a:t>Helped lead to Germany’s defeat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480" y="4038600"/>
            <a:ext cx="3043237" cy="23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259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Peace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Dominated by the “Big Four”</a:t>
            </a:r>
          </a:p>
          <a:p>
            <a:pPr lvl="1"/>
            <a:r>
              <a:rPr lang="en-US" dirty="0" smtClean="0"/>
              <a:t>U.S., Britain, France, and Italy</a:t>
            </a:r>
          </a:p>
          <a:p>
            <a:r>
              <a:rPr lang="en-US" dirty="0" smtClean="0"/>
              <a:t>Treaty of Versailles</a:t>
            </a:r>
          </a:p>
          <a:p>
            <a:pPr lvl="1"/>
            <a:r>
              <a:rPr lang="en-US" dirty="0" smtClean="0"/>
              <a:t>Created League of Nations</a:t>
            </a:r>
          </a:p>
          <a:p>
            <a:pPr lvl="1"/>
            <a:r>
              <a:rPr lang="en-US" dirty="0" smtClean="0"/>
              <a:t>No Self-determination</a:t>
            </a:r>
          </a:p>
          <a:p>
            <a:pPr lvl="1"/>
            <a:r>
              <a:rPr lang="en-US" dirty="0" smtClean="0"/>
              <a:t>Germany severely punished</a:t>
            </a:r>
          </a:p>
          <a:p>
            <a:r>
              <a:rPr lang="en-US" dirty="0" smtClean="0"/>
              <a:t>U.S. Senate rejects the treaty</a:t>
            </a:r>
          </a:p>
          <a:p>
            <a:pPr lvl="1"/>
            <a:r>
              <a:rPr lang="en-US" dirty="0" smtClean="0"/>
              <a:t>Did not want to be involved in foreign conflicts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2552700" cy="282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88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Militarism</a:t>
            </a:r>
          </a:p>
          <a:p>
            <a:r>
              <a:rPr lang="en-US" dirty="0" smtClean="0"/>
              <a:t>Alliances</a:t>
            </a:r>
          </a:p>
          <a:p>
            <a:pPr lvl="1"/>
            <a:r>
              <a:rPr lang="en-US" dirty="0" smtClean="0"/>
              <a:t>Triple Entente</a:t>
            </a:r>
          </a:p>
          <a:p>
            <a:pPr lvl="2"/>
            <a:r>
              <a:rPr lang="en-US" dirty="0" smtClean="0"/>
              <a:t>Britain, France, and Russia</a:t>
            </a:r>
          </a:p>
          <a:p>
            <a:pPr lvl="1"/>
            <a:r>
              <a:rPr lang="en-US" dirty="0" smtClean="0"/>
              <a:t>Triple Alliance</a:t>
            </a:r>
          </a:p>
          <a:p>
            <a:pPr lvl="2"/>
            <a:r>
              <a:rPr lang="en-US" dirty="0" smtClean="0"/>
              <a:t>Germany, Austria-Hungary, Italy</a:t>
            </a:r>
          </a:p>
          <a:p>
            <a:r>
              <a:rPr lang="en-US" dirty="0" smtClean="0"/>
              <a:t>Imperialism</a:t>
            </a:r>
          </a:p>
          <a:p>
            <a:r>
              <a:rPr lang="en-US" dirty="0" smtClean="0"/>
              <a:t>Nationalism</a:t>
            </a:r>
          </a:p>
          <a:p>
            <a:r>
              <a:rPr lang="en-US" dirty="0" smtClean="0"/>
              <a:t>Assassination of Archduke Franz Ferdinand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810" y="1295400"/>
            <a:ext cx="340626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51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ignites U.S.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Zimmerman Note</a:t>
            </a:r>
          </a:p>
          <a:p>
            <a:pPr lvl="1"/>
            <a:r>
              <a:rPr lang="en-US" dirty="0" smtClean="0"/>
              <a:t>Germany tried to convince Mexico to attack U.S.</a:t>
            </a:r>
          </a:p>
          <a:p>
            <a:r>
              <a:rPr lang="en-US" dirty="0" smtClean="0"/>
              <a:t>Unrestricted Submarine Warfare</a:t>
            </a:r>
          </a:p>
          <a:p>
            <a:pPr lvl="1"/>
            <a:r>
              <a:rPr lang="en-US" dirty="0" smtClean="0"/>
              <a:t>Lusitania</a:t>
            </a:r>
          </a:p>
          <a:p>
            <a:pPr lvl="1"/>
            <a:r>
              <a:rPr lang="en-US" dirty="0" smtClean="0"/>
              <a:t>Sussex Ultimatum</a:t>
            </a:r>
          </a:p>
          <a:p>
            <a:pPr lvl="2"/>
            <a:r>
              <a:rPr lang="en-US" dirty="0" smtClean="0"/>
              <a:t>Germany promised not to sink merchant ships without warning</a:t>
            </a:r>
          </a:p>
          <a:p>
            <a:pPr lvl="1"/>
            <a:r>
              <a:rPr lang="en-US" dirty="0" smtClean="0"/>
              <a:t>Germany Breaks pledge and continues to sing U.S. merchant ships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724400"/>
            <a:ext cx="32289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2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41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Wilson’s Idealism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 War to end all War”</a:t>
            </a:r>
          </a:p>
          <a:p>
            <a:r>
              <a:rPr lang="en-US" dirty="0" smtClean="0"/>
              <a:t>Wilson’s Fourteen Points</a:t>
            </a:r>
          </a:p>
          <a:p>
            <a:pPr lvl="1"/>
            <a:r>
              <a:rPr lang="en-US" dirty="0" smtClean="0"/>
              <a:t>Plan for lasting peace after the war</a:t>
            </a:r>
          </a:p>
          <a:p>
            <a:pPr lvl="1"/>
            <a:r>
              <a:rPr lang="en-US" dirty="0" smtClean="0"/>
              <a:t>Self-Determination</a:t>
            </a:r>
          </a:p>
          <a:p>
            <a:pPr lvl="1"/>
            <a:r>
              <a:rPr lang="en-US" dirty="0" smtClean="0"/>
              <a:t>End of secret Treaties</a:t>
            </a:r>
          </a:p>
          <a:p>
            <a:pPr lvl="1"/>
            <a:r>
              <a:rPr lang="en-US" dirty="0" smtClean="0"/>
              <a:t>League of Nations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3429000"/>
            <a:ext cx="377857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73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Support for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Committee on Public Information</a:t>
            </a:r>
          </a:p>
          <a:p>
            <a:pPr lvl="1"/>
            <a:r>
              <a:rPr lang="en-US" dirty="0" smtClean="0"/>
              <a:t>Created to build support for WWI</a:t>
            </a:r>
          </a:p>
          <a:p>
            <a:pPr lvl="1"/>
            <a:r>
              <a:rPr lang="en-US" dirty="0" smtClean="0"/>
              <a:t>Used Propaganda</a:t>
            </a:r>
          </a:p>
          <a:p>
            <a:r>
              <a:rPr lang="en-US" dirty="0" smtClean="0"/>
              <a:t>Sedition Act of 1918</a:t>
            </a:r>
          </a:p>
          <a:p>
            <a:pPr lvl="1"/>
            <a:r>
              <a:rPr lang="en-US" dirty="0" smtClean="0"/>
              <a:t>Made it illegal to express opposition to the war</a:t>
            </a:r>
          </a:p>
          <a:p>
            <a:pPr lvl="1"/>
            <a:r>
              <a:rPr lang="en-US" dirty="0" smtClean="0"/>
              <a:t>Limited freedom of speech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44003"/>
            <a:ext cx="2057400" cy="30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31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12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 go to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War Industries Board</a:t>
            </a:r>
          </a:p>
          <a:p>
            <a:pPr lvl="1"/>
            <a:r>
              <a:rPr lang="en-US" dirty="0" smtClean="0"/>
              <a:t>Helped control production of war goods</a:t>
            </a:r>
          </a:p>
          <a:p>
            <a:r>
              <a:rPr lang="en-US" dirty="0" smtClean="0"/>
              <a:t>National War Labor Board</a:t>
            </a:r>
          </a:p>
          <a:p>
            <a:pPr lvl="1"/>
            <a:r>
              <a:rPr lang="en-US" dirty="0" smtClean="0"/>
              <a:t>Helped end labor disputes during war</a:t>
            </a:r>
          </a:p>
          <a:p>
            <a:r>
              <a:rPr lang="en-US" dirty="0" smtClean="0"/>
              <a:t>Great Migration</a:t>
            </a:r>
          </a:p>
          <a:p>
            <a:pPr lvl="1"/>
            <a:r>
              <a:rPr lang="en-US" dirty="0" smtClean="0"/>
              <a:t>Blacks migrated to Northern factories to work during the war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43400"/>
            <a:ext cx="264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7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Women filled jobs in Factories</a:t>
            </a:r>
          </a:p>
          <a:p>
            <a:pPr lvl="1"/>
            <a:r>
              <a:rPr lang="en-US" dirty="0" smtClean="0"/>
              <a:t>Helped convince Wilson to support Women’s Suffrage</a:t>
            </a:r>
          </a:p>
          <a:p>
            <a:pPr lvl="2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passed after WWI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2514600" cy="31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980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334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The War to End War</vt:lpstr>
      <vt:lpstr>Causes of War</vt:lpstr>
      <vt:lpstr>Germany ignites U.S. War</vt:lpstr>
      <vt:lpstr>PowerPoint Presentation</vt:lpstr>
      <vt:lpstr>Wilson’s Idealism</vt:lpstr>
      <vt:lpstr>Building Support for War</vt:lpstr>
      <vt:lpstr>PowerPoint Presentation</vt:lpstr>
      <vt:lpstr>Factories go to War</vt:lpstr>
      <vt:lpstr>Women in WWI</vt:lpstr>
      <vt:lpstr>PowerPoint Presentation</vt:lpstr>
      <vt:lpstr>Forging a War Economy</vt:lpstr>
      <vt:lpstr>Plowboys to Doughboys</vt:lpstr>
      <vt:lpstr>Fighting in France</vt:lpstr>
      <vt:lpstr>Paris Peace Conference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to End War</dc:title>
  <dc:creator>Jeremiah Wall</dc:creator>
  <cp:lastModifiedBy>Jeremiah Wall</cp:lastModifiedBy>
  <cp:revision>6</cp:revision>
  <dcterms:created xsi:type="dcterms:W3CDTF">2014-10-10T17:15:29Z</dcterms:created>
  <dcterms:modified xsi:type="dcterms:W3CDTF">2014-10-10T18:15:45Z</dcterms:modified>
</cp:coreProperties>
</file>