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0C630A-B94B-4358-A227-286878176B1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2E14BB-251C-427D-B8F2-A0CED8E7A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West and an Agricultural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7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small Farmers forced out</a:t>
            </a:r>
          </a:p>
          <a:p>
            <a:r>
              <a:rPr lang="en-US" dirty="0" smtClean="0"/>
              <a:t>Declining crop prices force Bankruptcy</a:t>
            </a:r>
          </a:p>
          <a:p>
            <a:r>
              <a:rPr lang="en-US" dirty="0" smtClean="0"/>
              <a:t>Many farmers in debt</a:t>
            </a:r>
          </a:p>
          <a:p>
            <a:r>
              <a:rPr lang="en-US" dirty="0" smtClean="0"/>
              <a:t>Railroads were overcharging for shipping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Unhappy Farmers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38155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a united voice to promote change</a:t>
            </a:r>
          </a:p>
          <a:p>
            <a:r>
              <a:rPr lang="en-US" dirty="0" smtClean="0"/>
              <a:t>The Grange</a:t>
            </a:r>
          </a:p>
          <a:p>
            <a:pPr lvl="1"/>
            <a:r>
              <a:rPr lang="en-US" dirty="0" smtClean="0"/>
              <a:t>Worked to improve farmer’s plight</a:t>
            </a:r>
          </a:p>
          <a:p>
            <a:r>
              <a:rPr lang="en-US" dirty="0" smtClean="0"/>
              <a:t>Greenbacks</a:t>
            </a:r>
          </a:p>
          <a:p>
            <a:pPr lvl="1"/>
            <a:r>
              <a:rPr lang="en-US" dirty="0" smtClean="0"/>
              <a:t>Fought for improved farming conditions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Take a Stand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8006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Farmer’s interests</a:t>
            </a:r>
          </a:p>
          <a:p>
            <a:r>
              <a:rPr lang="en-US" dirty="0" smtClean="0"/>
              <a:t>Wanted to Regulate Railroads</a:t>
            </a:r>
          </a:p>
          <a:p>
            <a:r>
              <a:rPr lang="en-US" dirty="0" smtClean="0"/>
              <a:t>Wanted a fair income tax</a:t>
            </a:r>
          </a:p>
          <a:p>
            <a:r>
              <a:rPr lang="en-US" dirty="0" smtClean="0"/>
              <a:t>Wanted Unlimited coinage of Silver</a:t>
            </a:r>
          </a:p>
          <a:p>
            <a:pPr lvl="1"/>
            <a:r>
              <a:rPr lang="en-US" dirty="0" smtClean="0"/>
              <a:t>To increase money supply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554310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Pullman Palace Car Company</a:t>
            </a:r>
          </a:p>
          <a:p>
            <a:r>
              <a:rPr lang="en-US" dirty="0" smtClean="0"/>
              <a:t>Workers hit hard by 1893 depression</a:t>
            </a:r>
          </a:p>
          <a:p>
            <a:r>
              <a:rPr lang="en-US" dirty="0" smtClean="0"/>
              <a:t>Workers strike is put down by federal troops</a:t>
            </a:r>
          </a:p>
          <a:p>
            <a:pPr lvl="1"/>
            <a:r>
              <a:rPr lang="en-US" dirty="0" smtClean="0"/>
              <a:t>Populist and Labor Unions upset that federal government limited their ability to strike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Pullman Strike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15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Presidential Election of 1896</a:t>
            </a:r>
          </a:p>
          <a:p>
            <a:pPr lvl="1"/>
            <a:r>
              <a:rPr lang="en-US" dirty="0" smtClean="0"/>
              <a:t>McKinley</a:t>
            </a:r>
          </a:p>
          <a:p>
            <a:pPr lvl="2"/>
            <a:r>
              <a:rPr lang="en-US" dirty="0" smtClean="0"/>
              <a:t>Supported Gold Standard and Big Business</a:t>
            </a:r>
          </a:p>
          <a:p>
            <a:pPr lvl="1"/>
            <a:r>
              <a:rPr lang="en-US" dirty="0" smtClean="0"/>
              <a:t>William Jennings Bryan</a:t>
            </a:r>
          </a:p>
          <a:p>
            <a:pPr lvl="2"/>
            <a:r>
              <a:rPr lang="en-US" dirty="0" smtClean="0"/>
              <a:t>Supported Silver Standard and Agricultural interests</a:t>
            </a:r>
          </a:p>
          <a:p>
            <a:pPr lvl="2"/>
            <a:r>
              <a:rPr lang="en-US" dirty="0" smtClean="0"/>
              <a:t>“Cross of Gold Speech”</a:t>
            </a:r>
          </a:p>
          <a:p>
            <a:pPr lvl="1"/>
            <a:r>
              <a:rPr lang="en-US" dirty="0" smtClean="0"/>
              <a:t>McKinley Wins</a:t>
            </a:r>
          </a:p>
          <a:p>
            <a:pPr lvl="2"/>
            <a:r>
              <a:rPr lang="en-US" dirty="0" smtClean="0"/>
              <a:t>Victory for Big Business, Big Cities, and the Middle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McKinley and Silver Bryan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5289108"/>
            <a:ext cx="1257300" cy="15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natives on the plains wiped out by disease before the Civil War</a:t>
            </a:r>
          </a:p>
          <a:p>
            <a:r>
              <a:rPr lang="en-US" dirty="0" smtClean="0"/>
              <a:t>Many others pushed onto reservations</a:t>
            </a:r>
          </a:p>
          <a:p>
            <a:r>
              <a:rPr lang="en-US" dirty="0" smtClean="0"/>
              <a:t>Indian Wars increase as settlers push West</a:t>
            </a:r>
          </a:p>
          <a:p>
            <a:pPr lvl="1"/>
            <a:r>
              <a:rPr lang="en-US" dirty="0" smtClean="0"/>
              <a:t>Sand Creek Massacre</a:t>
            </a:r>
          </a:p>
          <a:p>
            <a:pPr lvl="1"/>
            <a:r>
              <a:rPr lang="en-US" dirty="0" smtClean="0"/>
              <a:t>Battle of Little Bighorn</a:t>
            </a:r>
          </a:p>
          <a:p>
            <a:pPr lvl="2"/>
            <a:r>
              <a:rPr lang="en-US" dirty="0" smtClean="0"/>
              <a:t>Custer and army wiped out by Sioux</a:t>
            </a:r>
          </a:p>
          <a:p>
            <a:pPr lvl="1"/>
            <a:r>
              <a:rPr lang="en-US" dirty="0" smtClean="0"/>
              <a:t>Apache in Arizona</a:t>
            </a:r>
          </a:p>
          <a:p>
            <a:pPr lvl="2"/>
            <a:r>
              <a:rPr lang="en-US" dirty="0" smtClean="0"/>
              <a:t>Led by Geronimo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of Cultures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Contributing Factors</a:t>
            </a:r>
          </a:p>
          <a:p>
            <a:pPr lvl="1"/>
            <a:r>
              <a:rPr lang="en-US" dirty="0" smtClean="0"/>
              <a:t>Spread of Railroads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Killing of Buffalo</a:t>
            </a:r>
          </a:p>
          <a:p>
            <a:r>
              <a:rPr lang="en-US" dirty="0" smtClean="0"/>
              <a:t>Wounded Knee</a:t>
            </a:r>
          </a:p>
          <a:p>
            <a:pPr lvl="1"/>
            <a:r>
              <a:rPr lang="en-US" dirty="0" smtClean="0"/>
              <a:t>Dakota Sioux are massacred</a:t>
            </a:r>
          </a:p>
          <a:p>
            <a:pPr lvl="1"/>
            <a:r>
              <a:rPr lang="en-US" dirty="0" smtClean="0"/>
              <a:t>Helped lead to change in Indian policies</a:t>
            </a:r>
          </a:p>
          <a:p>
            <a:pPr lvl="2"/>
            <a:r>
              <a:rPr lang="en-US" dirty="0" smtClean="0"/>
              <a:t>Focus on assimilating Indians into American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Trail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3" y="1905000"/>
            <a:ext cx="370825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1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civilization/assimilation on Natives</a:t>
            </a:r>
          </a:p>
          <a:p>
            <a:r>
              <a:rPr lang="en-US" dirty="0" smtClean="0"/>
              <a:t>Divided Indian Territory into individual farms</a:t>
            </a:r>
          </a:p>
          <a:p>
            <a:pPr lvl="1"/>
            <a:r>
              <a:rPr lang="en-US" dirty="0" smtClean="0"/>
              <a:t>Wanted to turn Natives into American farmers</a:t>
            </a:r>
          </a:p>
          <a:p>
            <a:r>
              <a:rPr lang="en-US" dirty="0" smtClean="0"/>
              <a:t>Set up Indian boarding schools</a:t>
            </a:r>
          </a:p>
          <a:p>
            <a:pPr lvl="1"/>
            <a:r>
              <a:rPr lang="en-US" dirty="0" smtClean="0"/>
              <a:t>Taught English and American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Dawes Act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2171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rushes in Colorado, Nevada, Montana, and Idaho helped fuel settlement</a:t>
            </a:r>
          </a:p>
          <a:p>
            <a:pPr lvl="1"/>
            <a:r>
              <a:rPr lang="en-US" dirty="0" smtClean="0"/>
              <a:t>Boomtowns</a:t>
            </a:r>
          </a:p>
          <a:p>
            <a:pPr lvl="1"/>
            <a:r>
              <a:rPr lang="en-US" dirty="0" smtClean="0"/>
              <a:t>Miners replaced by corporations</a:t>
            </a:r>
          </a:p>
          <a:p>
            <a:r>
              <a:rPr lang="en-US" dirty="0" smtClean="0"/>
              <a:t>Mining helped settle the West</a:t>
            </a:r>
          </a:p>
          <a:p>
            <a:pPr lvl="1"/>
            <a:r>
              <a:rPr lang="en-US" dirty="0" smtClean="0"/>
              <a:t>Attracted gold seekers</a:t>
            </a:r>
          </a:p>
          <a:p>
            <a:pPr lvl="1"/>
            <a:r>
              <a:rPr lang="en-US" dirty="0" smtClean="0"/>
              <a:t>Helped spread roads and railroads west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3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Railroads aided Beef industry</a:t>
            </a:r>
          </a:p>
          <a:p>
            <a:r>
              <a:rPr lang="en-US" dirty="0" smtClean="0"/>
              <a:t>Cattle Drives</a:t>
            </a:r>
          </a:p>
          <a:p>
            <a:pPr lvl="1"/>
            <a:r>
              <a:rPr lang="en-US" dirty="0" smtClean="0"/>
              <a:t>Used to get cattle to markets</a:t>
            </a:r>
          </a:p>
          <a:p>
            <a:pPr lvl="1"/>
            <a:r>
              <a:rPr lang="en-US" dirty="0" smtClean="0"/>
              <a:t>Came to an end due to barbed wire and Homesteaders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Bonanzas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30969"/>
            <a:ext cx="52882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2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Homestead Act of 1862</a:t>
            </a:r>
          </a:p>
          <a:p>
            <a:pPr lvl="1"/>
            <a:r>
              <a:rPr lang="en-US" dirty="0" smtClean="0"/>
              <a:t>Settlers could acquire 160 acres land</a:t>
            </a:r>
          </a:p>
          <a:p>
            <a:pPr lvl="1"/>
            <a:r>
              <a:rPr lang="en-US" dirty="0" smtClean="0"/>
              <a:t>Wanted to rapidly settle the plains region</a:t>
            </a:r>
          </a:p>
          <a:p>
            <a:r>
              <a:rPr lang="en-US" dirty="0" smtClean="0"/>
              <a:t>Sodbusters</a:t>
            </a:r>
          </a:p>
          <a:p>
            <a:pPr lvl="1"/>
            <a:r>
              <a:rPr lang="en-US" dirty="0" smtClean="0"/>
              <a:t>Heavy Iron Plows</a:t>
            </a:r>
          </a:p>
          <a:p>
            <a:pPr lvl="2"/>
            <a:r>
              <a:rPr lang="en-US" dirty="0" smtClean="0"/>
              <a:t>Broke up the tough soil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Farmer’s Frontier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895600" cy="22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3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of Oklahoma</a:t>
            </a:r>
          </a:p>
          <a:p>
            <a:pPr lvl="1"/>
            <a:r>
              <a:rPr lang="en-US" dirty="0" smtClean="0"/>
              <a:t>Boomers flood into Oklahoma territory</a:t>
            </a:r>
          </a:p>
          <a:p>
            <a:r>
              <a:rPr lang="en-US" dirty="0" smtClean="0"/>
              <a:t>The Fading Frontier</a:t>
            </a:r>
          </a:p>
          <a:p>
            <a:pPr lvl="1"/>
            <a:r>
              <a:rPr lang="en-US" dirty="0" smtClean="0"/>
              <a:t>In 1890 census announced the end of the Frontier</a:t>
            </a:r>
          </a:p>
          <a:p>
            <a:pPr lvl="1"/>
            <a:r>
              <a:rPr lang="en-US" dirty="0" smtClean="0"/>
              <a:t>Disappointed America</a:t>
            </a:r>
          </a:p>
          <a:p>
            <a:pPr lvl="2"/>
            <a:r>
              <a:rPr lang="en-US" dirty="0" smtClean="0"/>
              <a:t>Frederick Jackson Turner</a:t>
            </a:r>
          </a:p>
          <a:p>
            <a:pPr lvl="3"/>
            <a:r>
              <a:rPr lang="en-US" dirty="0" smtClean="0"/>
              <a:t>“The Significance of the Frontier in American History”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 Comes of 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562099"/>
            <a:ext cx="2667000" cy="20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9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 Modernization</a:t>
            </a:r>
          </a:p>
          <a:p>
            <a:pPr lvl="1"/>
            <a:r>
              <a:rPr lang="en-US" dirty="0" smtClean="0"/>
              <a:t>New Machines</a:t>
            </a:r>
          </a:p>
          <a:p>
            <a:pPr lvl="2"/>
            <a:r>
              <a:rPr lang="en-US" dirty="0" smtClean="0"/>
              <a:t>Expensive </a:t>
            </a:r>
          </a:p>
          <a:p>
            <a:pPr lvl="2"/>
            <a:r>
              <a:rPr lang="en-US" dirty="0" smtClean="0"/>
              <a:t>Corporate Farms spread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 becomes a Factory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5237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04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404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The West and an Agricultural Revolution</vt:lpstr>
      <vt:lpstr>Clash of Cultures</vt:lpstr>
      <vt:lpstr>The End of the Trail</vt:lpstr>
      <vt:lpstr>The Dawes Act</vt:lpstr>
      <vt:lpstr>Mining</vt:lpstr>
      <vt:lpstr>Beef Bonanzas</vt:lpstr>
      <vt:lpstr>The Farmer’s Frontier</vt:lpstr>
      <vt:lpstr>Far West Comes of Age</vt:lpstr>
      <vt:lpstr>The Farm becomes a Factory</vt:lpstr>
      <vt:lpstr>Unhappy Farmers</vt:lpstr>
      <vt:lpstr>Farmers Take a Stand</vt:lpstr>
      <vt:lpstr>Populism</vt:lpstr>
      <vt:lpstr>The Pullman Strike</vt:lpstr>
      <vt:lpstr>Golden McKinley and Silver Bryan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 and an Agricultural Revolution</dc:title>
  <dc:creator>Jeremiah Wall</dc:creator>
  <cp:lastModifiedBy>Jeremiah Wall</cp:lastModifiedBy>
  <cp:revision>5</cp:revision>
  <dcterms:created xsi:type="dcterms:W3CDTF">2014-09-16T17:33:32Z</dcterms:created>
  <dcterms:modified xsi:type="dcterms:W3CDTF">2014-09-16T18:20:05Z</dcterms:modified>
</cp:coreProperties>
</file>